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600"/>
              <a:t>{chart-title}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304-774E-923F-6BAF37A476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304-774E-923F-6BAF37A47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7322447"/>
        <c:axId val="1067324095"/>
      </c:lineChart>
      <c:catAx>
        <c:axId val="106732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67324095"/>
        <c:crosses val="autoZero"/>
        <c:auto val="1"/>
        <c:lblAlgn val="ctr"/>
        <c:lblOffset val="100"/>
        <c:noMultiLvlLbl val="0"/>
      </c:catAx>
      <c:valAx>
        <c:axId val="1067324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067322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4313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501875-9A49-BF47-9195-095D7038714D}"/>
              </a:ext>
            </a:extLst>
          </p:cNvPr>
          <p:cNvSpPr txBox="1"/>
          <p:nvPr/>
        </p:nvSpPr>
        <p:spPr>
          <a:xfrm>
            <a:off x="344669" y="2597642"/>
            <a:ext cx="6507543" cy="102812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r>
              <a:rPr lang="en-US" sz="3200"/>
              <a:t>{section-title}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9047748" y="4043117"/>
            <a:ext cx="2947736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You can reuse the same slide multiple times in one presentation.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B93AC-A307-7A41-81C6-4CC0A7831E5B}"/>
              </a:ext>
            </a:extLst>
          </p:cNvPr>
          <p:cNvSpPr txBox="1"/>
          <p:nvPr/>
        </p:nvSpPr>
        <p:spPr>
          <a:xfrm>
            <a:off x="9149637" y="60159"/>
            <a:ext cx="2970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Reusing slides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485C5AC-9B96-074C-A9E3-1803C02F79A4}"/>
              </a:ext>
            </a:extLst>
          </p:cNvPr>
          <p:cNvCxnSpPr/>
          <p:nvPr/>
        </p:nvCxnSpPr>
        <p:spPr>
          <a:xfrm>
            <a:off x="282294" y="3469359"/>
            <a:ext cx="11627412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 descr="main-chart">
            <a:extLst>
              <a:ext uri="{FF2B5EF4-FFF2-40B4-BE49-F238E27FC236}">
                <a16:creationId xmlns:a16="http://schemas.microsoft.com/office/drawing/2014/main" id="{4BF093E4-6BFC-DE49-8389-10F3BA098992}"/>
              </a:ext>
            </a:extLst>
          </p:cNvPr>
          <p:cNvGraphicFramePr/>
          <p:nvPr/>
        </p:nvGraphicFramePr>
        <p:xfrm>
          <a:off x="376821" y="324853"/>
          <a:ext cx="8128000" cy="6027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501875-9A49-BF47-9195-095D7038714D}"/>
              </a:ext>
            </a:extLst>
          </p:cNvPr>
          <p:cNvSpPr txBox="1"/>
          <p:nvPr/>
        </p:nvSpPr>
        <p:spPr>
          <a:xfrm>
            <a:off x="8504821" y="3609474"/>
            <a:ext cx="3442536" cy="2743200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r>
              <a:rPr lang="en-US" sz="1400"/>
              <a:t>{insights}</a:t>
            </a:r>
          </a:p>
        </p:txBody>
      </p:sp>
      <p:sp>
        <p:nvSpPr>
          <p:cNvPr id="14" name="Rectangular Callout 13">
            <a:extLst>
              <a:ext uri="{FF2B5EF4-FFF2-40B4-BE49-F238E27FC236}">
                <a16:creationId xmlns:a16="http://schemas.microsoft.com/office/drawing/2014/main" id="{460E066A-4C3A-9947-BAB2-9EE5EF8591B4}"/>
              </a:ext>
            </a:extLst>
          </p:cNvPr>
          <p:cNvSpPr/>
          <p:nvPr/>
        </p:nvSpPr>
        <p:spPr>
          <a:xfrm>
            <a:off x="8999621" y="4006516"/>
            <a:ext cx="2947736" cy="59591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Combine template slides in any order you like.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6B93AC-A307-7A41-81C6-4CC0A7831E5B}"/>
              </a:ext>
            </a:extLst>
          </p:cNvPr>
          <p:cNvSpPr txBox="1"/>
          <p:nvPr/>
        </p:nvSpPr>
        <p:spPr>
          <a:xfrm>
            <a:off x="9149637" y="60159"/>
            <a:ext cx="29701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/>
              <a:t>SlidePack Example: Reusing slides</a:t>
            </a:r>
          </a:p>
        </p:txBody>
      </p:sp>
    </p:spTree>
    <p:extLst>
      <p:ext uri="{BB962C8B-B14F-4D97-AF65-F5344CB8AC3E}">
        <p14:creationId xmlns:p14="http://schemas.microsoft.com/office/powerpoint/2010/main" val="506171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3357</TotalTime>
  <Words>42</Words>
  <Application>Microsoft Macintosh PowerPoint</Application>
  <PresentationFormat>ワイド画面</PresentationFormat>
  <Paragraphs>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Noto Sans CJK JP Regular</vt:lpstr>
      <vt:lpstr>Arial</vt:lpstr>
      <vt:lpstr>Calibri</vt:lpstr>
      <vt:lpstr>Calibri Light</vt:lpstr>
      <vt:lpstr>Menlo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167</cp:revision>
  <dcterms:created xsi:type="dcterms:W3CDTF">2020-02-20T07:49:28Z</dcterms:created>
  <dcterms:modified xsi:type="dcterms:W3CDTF">2021-06-11T08:11:04Z</dcterms:modified>
</cp:coreProperties>
</file>