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slides/slide3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10"/>
    <p:sldId id="257" r:id="rId11"/>
    <p:sldId id="258" r:id="rId12"/>
    <p:sldId id="259" r:id="rId13"/>
    <p:sldId id="260" r:id="rId14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heme" Target="theme/theme1.xml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0" Type="http://schemas.openxmlformats.org/officeDocument/2006/relationships/slide" Target="/ppt/slides/slide1.xml"/><Relationship Id="rId11" Type="http://schemas.openxmlformats.org/officeDocument/2006/relationships/slide" Target="/ppt/slides/slide2.xml"/><Relationship Id="rId12" Type="http://schemas.openxmlformats.org/officeDocument/2006/relationships/slide" Target="/ppt/slides/slide3.xml"/><Relationship Id="rId13" Type="http://schemas.openxmlformats.org/officeDocument/2006/relationships/slide" Target="/ppt/slides/slide4.xml"/><Relationship Id="rId14" Type="http://schemas.openxmlformats.org/officeDocument/2006/relationships/slide" Target="/ppt/slides/slide5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_rels/chart3.xml.rels><?xml version="1.0" encoding="UTF-8" standalone="yes"?>
<Relationships xmlns="http://schemas.openxmlformats.org/package/2006/relationships"><Relationship Id="rId2" Type="http://schemas.microsoft.com/office/2011/relationships/chartColorStyle" Target="/ppt/charts/colors3.xml"/><Relationship Id="rId1" Type="http://schemas.microsoft.com/office/2011/relationships/chartStyle" Target="/ppt/charts/style3.xml"/><Relationship Id="rId3" Type="http://schemas.openxmlformats.org/officeDocument/2006/relationships/package" Target="/ppt/embeddings/embedding2.xlsx"/></Relationships>
</file>

<file path=ppt/charts/_rels/chart4.xml.rels><?xml version="1.0" encoding="UTF-8" standalone="yes"?>
<Relationships xmlns="http://schemas.openxmlformats.org/package/2006/relationships"><Relationship Id="rId2" Type="http://schemas.microsoft.com/office/2011/relationships/chartColorStyle" Target="/ppt/charts/colors4.xml"/><Relationship Id="rId1" Type="http://schemas.microsoft.com/office/2011/relationships/chartStyle" Target="/ppt/charts/style4.xml"/><Relationship Id="rId3" Type="http://schemas.openxmlformats.org/officeDocument/2006/relationships/package" Target="/ppt/embeddings/embedding3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User signups: Main Product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Pattern 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2020/1</c:v>
                </c:pt>
                <c:pt idx="1">
                  <c:v>2020/2</c:v>
                </c:pt>
                <c:pt idx="2">
                  <c:v>2020/3</c:v>
                </c:pt>
                <c:pt idx="3">
                  <c:v>2020/4</c:v>
                </c:pt>
                <c:pt idx="4">
                  <c:v>2020/5</c:v>
                </c:pt>
                <c:pt idx="5">
                  <c:v>2020/6</c:v>
                </c:pt>
                <c:pt idx="6">
                  <c:v>2020/7</c:v>
                </c:pt>
                <c:pt idx="7">
                  <c:v>2020/8</c:v>
                </c:pt>
                <c:pt idx="8">
                  <c:v>2020/9</c:v>
                </c:pt>
                <c:pt idx="9">
                  <c:v>2020/10</c:v>
                </c:pt>
                <c:pt idx="10">
                  <c:v>2020/11</c:v>
                </c:pt>
                <c:pt idx="11">
                  <c:v>2020/12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50</c:v>
                </c:pt>
                <c:pt idx="1">
                  <c:v>60</c:v>
                </c:pt>
                <c:pt idx="2">
                  <c:v>71</c:v>
                </c:pt>
                <c:pt idx="3">
                  <c:v>75</c:v>
                </c:pt>
                <c:pt idx="4">
                  <c:v>91</c:v>
                </c:pt>
                <c:pt idx="5">
                  <c:v>123</c:v>
                </c:pt>
                <c:pt idx="6">
                  <c:v>135</c:v>
                </c:pt>
                <c:pt idx="7">
                  <c:v>138</c:v>
                </c:pt>
                <c:pt idx="8">
                  <c:v>140</c:v>
                </c:pt>
                <c:pt idx="9">
                  <c:v>176</c:v>
                </c:pt>
                <c:pt idx="10">
                  <c:v>187</c:v>
                </c:pt>
                <c:pt idx="11">
                  <c:v>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04-774E-923F-6BAF37A47661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Pattern B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2020/1</c:v>
                </c:pt>
                <c:pt idx="1">
                  <c:v>2020/2</c:v>
                </c:pt>
                <c:pt idx="2">
                  <c:v>2020/3</c:v>
                </c:pt>
                <c:pt idx="3">
                  <c:v>2020/4</c:v>
                </c:pt>
                <c:pt idx="4">
                  <c:v>2020/5</c:v>
                </c:pt>
                <c:pt idx="5">
                  <c:v>2020/6</c:v>
                </c:pt>
                <c:pt idx="6">
                  <c:v>2020/7</c:v>
                </c:pt>
                <c:pt idx="7">
                  <c:v>2020/8</c:v>
                </c:pt>
                <c:pt idx="8">
                  <c:v>2020/9</c:v>
                </c:pt>
                <c:pt idx="9">
                  <c:v>2020/10</c:v>
                </c:pt>
                <c:pt idx="10">
                  <c:v>2020/11</c:v>
                </c:pt>
                <c:pt idx="11">
                  <c:v>2020/12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62</c:v>
                </c:pt>
                <c:pt idx="1">
                  <c:v>55</c:v>
                </c:pt>
                <c:pt idx="2">
                  <c:v>60</c:v>
                </c:pt>
                <c:pt idx="3">
                  <c:v>91</c:v>
                </c:pt>
                <c:pt idx="4">
                  <c:v>89</c:v>
                </c:pt>
                <c:pt idx="5">
                  <c:v>106</c:v>
                </c:pt>
                <c:pt idx="6">
                  <c:v>103</c:v>
                </c:pt>
                <c:pt idx="7">
                  <c:v>125</c:v>
                </c:pt>
                <c:pt idx="8">
                  <c:v>126</c:v>
                </c:pt>
                <c:pt idx="9">
                  <c:v>138</c:v>
                </c:pt>
                <c:pt idx="10">
                  <c:v>145</c:v>
                </c:pt>
                <c:pt idx="11">
                  <c:v>139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04-774E-923F-6BAF37A476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322447"/>
        <c:axId val="1067324095"/>
      </c:lineChart>
      <c:catAx>
        <c:axId val="106732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4095"/>
        <c:crosses val="autoZero"/>
        <c:auto val="1"/>
        <c:lblAlgn val="ctr"/>
        <c:lblOffset val="100"/>
        <c:noMultiLvlLbl val="0"/>
      </c:catAx>
      <c:valAx>
        <c:axId val="1067324095"/>
        <c:scaling>
          <c:orientation val="minMax"/>
          <c:min val="0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2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User signups: Other Product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Pattern 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2020/1</c:v>
                </c:pt>
                <c:pt idx="1">
                  <c:v>2020/2</c:v>
                </c:pt>
                <c:pt idx="2">
                  <c:v>2020/3</c:v>
                </c:pt>
                <c:pt idx="3">
                  <c:v>2020/4</c:v>
                </c:pt>
                <c:pt idx="4">
                  <c:v>2020/5</c:v>
                </c:pt>
                <c:pt idx="5">
                  <c:v>2020/6</c:v>
                </c:pt>
                <c:pt idx="6">
                  <c:v>2020/7</c:v>
                </c:pt>
                <c:pt idx="7">
                  <c:v>2020/8</c:v>
                </c:pt>
                <c:pt idx="8">
                  <c:v>2020/9</c:v>
                </c:pt>
                <c:pt idx="9">
                  <c:v>2020/10</c:v>
                </c:pt>
                <c:pt idx="10">
                  <c:v>2020/11</c:v>
                </c:pt>
                <c:pt idx="11">
                  <c:v>2020/12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20</c:v>
                </c:pt>
                <c:pt idx="1">
                  <c:v>20</c:v>
                </c:pt>
                <c:pt idx="2">
                  <c:v>32</c:v>
                </c:pt>
                <c:pt idx="3">
                  <c:v>53</c:v>
                </c:pt>
                <c:pt idx="4">
                  <c:v>58</c:v>
                </c:pt>
                <c:pt idx="5">
                  <c:v>71</c:v>
                </c:pt>
                <c:pt idx="6">
                  <c:v>65</c:v>
                </c:pt>
                <c:pt idx="7">
                  <c:v>65</c:v>
                </c:pt>
                <c:pt idx="8">
                  <c:v>98</c:v>
                </c:pt>
                <c:pt idx="9">
                  <c:v>99</c:v>
                </c:pt>
                <c:pt idx="10">
                  <c:v>99</c:v>
                </c:pt>
                <c:pt idx="11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04-774E-923F-6BAF37A47661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Pattern B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'Sheet1'!$A$2:$A$13</c:f>
              <c:strCache>
                <c:ptCount val="12"/>
                <c:pt idx="0">
                  <c:v>2020/1</c:v>
                </c:pt>
                <c:pt idx="1">
                  <c:v>2020/2</c:v>
                </c:pt>
                <c:pt idx="2">
                  <c:v>2020/3</c:v>
                </c:pt>
                <c:pt idx="3">
                  <c:v>2020/4</c:v>
                </c:pt>
                <c:pt idx="4">
                  <c:v>2020/5</c:v>
                </c:pt>
                <c:pt idx="5">
                  <c:v>2020/6</c:v>
                </c:pt>
                <c:pt idx="6">
                  <c:v>2020/7</c:v>
                </c:pt>
                <c:pt idx="7">
                  <c:v>2020/8</c:v>
                </c:pt>
                <c:pt idx="8">
                  <c:v>2020/9</c:v>
                </c:pt>
                <c:pt idx="9">
                  <c:v>2020/10</c:v>
                </c:pt>
                <c:pt idx="10">
                  <c:v>2020/11</c:v>
                </c:pt>
                <c:pt idx="11">
                  <c:v>2020/12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23</c:v>
                </c:pt>
                <c:pt idx="4">
                  <c:v>33</c:v>
                </c:pt>
                <c:pt idx="5">
                  <c:v>27</c:v>
                </c:pt>
                <c:pt idx="6">
                  <c:v>38</c:v>
                </c:pt>
                <c:pt idx="7">
                  <c:v>51</c:v>
                </c:pt>
                <c:pt idx="8">
                  <c:v>44</c:v>
                </c:pt>
                <c:pt idx="9">
                  <c:v>36</c:v>
                </c:pt>
                <c:pt idx="10">
                  <c:v>60</c:v>
                </c:pt>
                <c:pt idx="11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04-774E-923F-6BAF37A476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322447"/>
        <c:axId val="1067324095"/>
      </c:lineChart>
      <c:catAx>
        <c:axId val="106732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4095"/>
        <c:crosses val="autoZero"/>
        <c:auto val="1"/>
        <c:lblAlgn val="ctr"/>
        <c:lblOffset val="100"/>
        <c:noMultiLvlLbl val="0"/>
      </c:catAx>
      <c:valAx>
        <c:axId val="1067324095"/>
        <c:scaling>
          <c:orientation val="minMax"/>
          <c:min val="0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2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Customer satisfaction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Customer satisfaction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'Sheet1'!$A$2:$A$22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'Sheet1'!$B$2:$B$22</c:f>
              <c:numCache>
                <c:formatCode>General</c:formatCode>
                <c:ptCount val="21"/>
                <c:pt idx="0">
                  <c:v>0.4</c:v>
                </c:pt>
                <c:pt idx="1">
                  <c:v>0.41</c:v>
                </c:pt>
                <c:pt idx="2">
                  <c:v>0.45</c:v>
                </c:pt>
                <c:pt idx="3">
                  <c:v>0.46</c:v>
                </c:pt>
                <c:pt idx="4">
                  <c:v>0.45</c:v>
                </c:pt>
                <c:pt idx="5">
                  <c:v>0.45</c:v>
                </c:pt>
                <c:pt idx="6">
                  <c:v>0.52</c:v>
                </c:pt>
                <c:pt idx="7">
                  <c:v>0.5</c:v>
                </c:pt>
                <c:pt idx="8">
                  <c:v>0.54</c:v>
                </c:pt>
                <c:pt idx="9">
                  <c:v>0.54</c:v>
                </c:pt>
                <c:pt idx="10">
                  <c:v>0.61</c:v>
                </c:pt>
                <c:pt idx="11">
                  <c:v>0.59</c:v>
                </c:pt>
                <c:pt idx="12">
                  <c:v>0.57</c:v>
                </c:pt>
                <c:pt idx="13">
                  <c:v>0.66</c:v>
                </c:pt>
                <c:pt idx="14">
                  <c:v>0.61</c:v>
                </c:pt>
                <c:pt idx="15">
                  <c:v>0.66</c:v>
                </c:pt>
                <c:pt idx="16">
                  <c:v>0.67</c:v>
                </c:pt>
                <c:pt idx="17">
                  <c:v>0.68</c:v>
                </c:pt>
                <c:pt idx="18">
                  <c:v>0.68</c:v>
                </c:pt>
                <c:pt idx="19">
                  <c:v>0.75</c:v>
                </c:pt>
                <c:pt idx="20">
                  <c:v>0.72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04-774E-923F-6BAF37A476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7322447"/>
        <c:axId val="1067324095"/>
      </c:lineChart>
      <c:catAx>
        <c:axId val="106732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4095"/>
        <c:crosses val="autoZero"/>
        <c:auto val="1"/>
        <c:lblAlgn val="ctr"/>
        <c:lblOffset val="100"/>
        <c:noMultiLvlLbl val="0"/>
      </c:catAx>
      <c:valAx>
        <c:axId val="1067324095"/>
        <c:scaling>
          <c:orientation val="minMax"/>
          <c:min val="0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67322447"/>
        <c:crosses val="autoZero"/>
        <c:crossBetween val="between"/>
        <c:numFmt formatCode="0%" sourceLinked="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5.xml"/><Relationship Id="rId1" Type="http://schemas.openxmlformats.org/officeDocument/2006/relationships/notesMaster" Target="../notesMasters/notesMaster1.xml"/></Relationship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3135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3135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3135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2.xml"/><Relationship Id="rId2" Type="http://schemas.openxmlformats.org/officeDocument/2006/relationships/notesSlide" Target="/ppt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3.xml"/><Relationship Id="rId2" Type="http://schemas.openxmlformats.org/officeDocument/2006/relationships/notesSlide" Target="/ppt/notesSlides/notesSlide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4.xml"/><Relationship Id="rId2" Type="http://schemas.openxmlformats.org/officeDocument/2006/relationships/notesSlide" Target="/ppt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501875-9A49-BF47-9195-095D7038714D}"/>
              </a:ext>
            </a:extLst>
          </p:cNvPr>
          <p:cNvSpPr txBox="1"/>
          <p:nvPr/>
        </p:nvSpPr>
        <p:spPr>
          <a:xfrm>
            <a:off x="344669" y="2597642"/>
            <a:ext cx="6507543" cy="102812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r>
              <a:rPr lang="en-US" sz="3200"/>
              <a:t>User behavior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9047748" y="4043117"/>
            <a:ext cx="2947736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reuse the same slide multiple times in one presentation.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B93AC-A307-7A41-81C6-4CC0A7831E5B}"/>
              </a:ext>
            </a:extLst>
          </p:cNvPr>
          <p:cNvSpPr txBox="1"/>
          <p:nvPr/>
        </p:nvSpPr>
        <p:spPr>
          <a:xfrm>
            <a:off x="9149637" y="60159"/>
            <a:ext cx="2970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Reusing slides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85C5AC-9B96-074C-A9E3-1803C02F79A4}"/>
              </a:ext>
            </a:extLst>
          </p:cNvPr>
          <p:cNvCxnSpPr/>
          <p:nvPr/>
        </p:nvCxnSpPr>
        <p:spPr>
          <a:xfrm>
            <a:off x="282294" y="3469359"/>
            <a:ext cx="11627412" cy="0"/>
          </a:xfrm>
          <a:prstGeom prst="line">
            <a:avLst/>
          </a:prstGeom>
          <a:ln w="31750"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main-chart">
            <a:extLst>
              <a:ext uri="{FF2B5EF4-FFF2-40B4-BE49-F238E27FC236}">
                <a16:creationId xmlns:a16="http://schemas.microsoft.com/office/drawing/2014/main" id="{4BF093E4-6BFC-DE49-8389-10F3BA098992}"/>
              </a:ext>
            </a:extLst>
          </p:cNvPr>
          <p:cNvGraphicFramePr/>
          <p:nvPr/>
        </p:nvGraphicFramePr>
        <p:xfrm>
          <a:off x="376821" y="324853"/>
          <a:ext cx="8128000" cy="6027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7501875-9A49-BF47-9195-095D7038714D}"/>
              </a:ext>
            </a:extLst>
          </p:cNvPr>
          <p:cNvSpPr txBox="1"/>
          <p:nvPr/>
        </p:nvSpPr>
        <p:spPr>
          <a:xfrm>
            <a:off x="8504821" y="3609474"/>
            <a:ext cx="3442536" cy="2743200"/>
          </a:xfrm>
          <a:prstGeom prst="rect">
            <a:avLst/>
          </a:prstGeom>
          <a:noFill/>
          <a:ln>
            <a:noFill/>
          </a:ln>
        </p:spPr>
        <p:txBody>
          <a:bodyPr wrap="square" rtlCol="0" anchor="b">
            <a:noAutofit/>
          </a:bodyPr>
          <a:lstStyle/>
          <a:p>
            <a:r>
              <a:rPr lang="en-US" sz="1400"/>
              <a:t>Signups are still going strong.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999621" y="4006516"/>
            <a:ext cx="2947736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Combine template slides in any order you like.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B93AC-A307-7A41-81C6-4CC0A7831E5B}"/>
              </a:ext>
            </a:extLst>
          </p:cNvPr>
          <p:cNvSpPr txBox="1"/>
          <p:nvPr/>
        </p:nvSpPr>
        <p:spPr>
          <a:xfrm>
            <a:off x="9149637" y="60159"/>
            <a:ext cx="2970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Reusing slides</a:t>
            </a:r>
          </a:p>
        </p:txBody>
      </p:sp>
    </p:spTree>
    <p:extLst>
      <p:ext uri="{BB962C8B-B14F-4D97-AF65-F5344CB8AC3E}">
        <p14:creationId xmlns:p14="http://schemas.microsoft.com/office/powerpoint/2010/main" val="50617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main-chart">
            <a:extLst>
              <a:ext uri="{FF2B5EF4-FFF2-40B4-BE49-F238E27FC236}">
                <a16:creationId xmlns:a16="http://schemas.microsoft.com/office/drawing/2014/main" id="{4BF093E4-6BFC-DE49-8389-10F3BA098992}"/>
              </a:ext>
            </a:extLst>
          </p:cNvPr>
          <p:cNvGraphicFramePr/>
          <p:nvPr/>
        </p:nvGraphicFramePr>
        <p:xfrm>
          <a:off x="376821" y="324853"/>
          <a:ext cx="8128000" cy="6027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7501875-9A49-BF47-9195-095D7038714D}"/>
              </a:ext>
            </a:extLst>
          </p:cNvPr>
          <p:cNvSpPr txBox="1"/>
          <p:nvPr/>
        </p:nvSpPr>
        <p:spPr>
          <a:xfrm>
            <a:off x="8504821" y="3609474"/>
            <a:ext cx="3442536" cy="2743200"/>
          </a:xfrm>
          <a:prstGeom prst="rect">
            <a:avLst/>
          </a:prstGeom>
          <a:noFill/>
          <a:ln>
            <a:noFill/>
          </a:ln>
        </p:spPr>
        <p:txBody>
          <a:bodyPr wrap="square" rtlCol="0" anchor="b">
            <a:noAutofit/>
          </a:bodyPr>
          <a:lstStyle/>
          <a:p>
            <a:r>
              <a:rPr lang="en-US" sz="1400"/>
              <a:t>Growth is slow, especially with pattern B.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999621" y="4006516"/>
            <a:ext cx="2947736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Combine template slides in any order you like.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B93AC-A307-7A41-81C6-4CC0A7831E5B}"/>
              </a:ext>
            </a:extLst>
          </p:cNvPr>
          <p:cNvSpPr txBox="1"/>
          <p:nvPr/>
        </p:nvSpPr>
        <p:spPr>
          <a:xfrm>
            <a:off x="9149637" y="60159"/>
            <a:ext cx="2970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Reusing slides</a:t>
            </a:r>
          </a:p>
        </p:txBody>
      </p:sp>
    </p:spTree>
    <p:extLst>
      <p:ext uri="{BB962C8B-B14F-4D97-AF65-F5344CB8AC3E}">
        <p14:creationId xmlns:p14="http://schemas.microsoft.com/office/powerpoint/2010/main" val="50617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501875-9A49-BF47-9195-095D7038714D}"/>
              </a:ext>
            </a:extLst>
          </p:cNvPr>
          <p:cNvSpPr txBox="1"/>
          <p:nvPr/>
        </p:nvSpPr>
        <p:spPr>
          <a:xfrm>
            <a:off x="344669" y="2597642"/>
            <a:ext cx="6507543" cy="102812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r>
              <a:rPr lang="en-US" sz="3200"/>
              <a:t>Customer service status report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9047748" y="4043117"/>
            <a:ext cx="2947736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reuse the same slide multiple times in one presentation.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B93AC-A307-7A41-81C6-4CC0A7831E5B}"/>
              </a:ext>
            </a:extLst>
          </p:cNvPr>
          <p:cNvSpPr txBox="1"/>
          <p:nvPr/>
        </p:nvSpPr>
        <p:spPr>
          <a:xfrm>
            <a:off x="9149637" y="60159"/>
            <a:ext cx="2970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Reusing slides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85C5AC-9B96-074C-A9E3-1803C02F79A4}"/>
              </a:ext>
            </a:extLst>
          </p:cNvPr>
          <p:cNvCxnSpPr/>
          <p:nvPr/>
        </p:nvCxnSpPr>
        <p:spPr>
          <a:xfrm>
            <a:off x="282294" y="3469359"/>
            <a:ext cx="11627412" cy="0"/>
          </a:xfrm>
          <a:prstGeom prst="line">
            <a:avLst/>
          </a:prstGeom>
          <a:ln w="31750"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main-chart">
            <a:extLst>
              <a:ext uri="{FF2B5EF4-FFF2-40B4-BE49-F238E27FC236}">
                <a16:creationId xmlns:a16="http://schemas.microsoft.com/office/drawing/2014/main" id="{4BF093E4-6BFC-DE49-8389-10F3BA098992}"/>
              </a:ext>
            </a:extLst>
          </p:cNvPr>
          <p:cNvGraphicFramePr/>
          <p:nvPr/>
        </p:nvGraphicFramePr>
        <p:xfrm>
          <a:off x="376821" y="324853"/>
          <a:ext cx="8128000" cy="6027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7501875-9A49-BF47-9195-095D7038714D}"/>
              </a:ext>
            </a:extLst>
          </p:cNvPr>
          <p:cNvSpPr txBox="1"/>
          <p:nvPr/>
        </p:nvSpPr>
        <p:spPr>
          <a:xfrm>
            <a:off x="8504821" y="3609474"/>
            <a:ext cx="3442536" cy="2743200"/>
          </a:xfrm>
          <a:prstGeom prst="rect">
            <a:avLst/>
          </a:prstGeom>
          <a:noFill/>
          <a:ln>
            <a:noFill/>
          </a:ln>
        </p:spPr>
        <p:txBody>
          <a:bodyPr wrap="square" rtlCol="0" anchor="b">
            <a:noAutofit/>
          </a:bodyPr>
          <a:lstStyle/>
          <a:p>
            <a:r>
              <a:rPr lang="en-US" sz="1400"/>
              <a:t/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460E066A-4C3A-9947-BAB2-9EE5EF8591B4}"/>
              </a:ext>
            </a:extLst>
          </p:cNvPr>
          <p:cNvSpPr/>
          <p:nvPr/>
        </p:nvSpPr>
        <p:spPr>
          <a:xfrm>
            <a:off x="8999621" y="4006516"/>
            <a:ext cx="2947736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Combine template slides in any order you like.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6B93AC-A307-7A41-81C6-4CC0A7831E5B}"/>
              </a:ext>
            </a:extLst>
          </p:cNvPr>
          <p:cNvSpPr txBox="1"/>
          <p:nvPr/>
        </p:nvSpPr>
        <p:spPr>
          <a:xfrm>
            <a:off x="9149637" y="60159"/>
            <a:ext cx="2970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Reusing slides</a:t>
            </a:r>
          </a:p>
        </p:txBody>
      </p:sp>
    </p:spTree>
    <p:extLst>
      <p:ext uri="{BB962C8B-B14F-4D97-AF65-F5344CB8AC3E}">
        <p14:creationId xmlns:p14="http://schemas.microsoft.com/office/powerpoint/2010/main" val="50617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42</Words>
  <Application>Microsoft Macintosh PowerPoint</Application>
  <PresentationFormat>ワイド画面</PresentationFormat>
  <Paragraphs>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Noto Sans CJK JP Regular</vt:lpstr>
      <vt:lpstr>Arial</vt:lpstr>
      <vt:lpstr>Calibri</vt:lpstr>
      <vt:lpstr>Calibri Light</vt:lpstr>
      <vt:lpstr>Menlo</vt:lpstr>
      <vt:lpstr>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167</cp:revision>
  <dcterms:created xsi:type="dcterms:W3CDTF">2020-02-20T07:49:28Z</dcterms:created>
  <dcterms:modified xsi:type="dcterms:W3CDTF">2021-06-11T08:11:04Z</dcterms:modified>
</cp:coreProperties>
</file>