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/>
    <p:restoredTop sz="95673"/>
  </p:normalViewPr>
  <p:slideViewPr>
    <p:cSldViewPr snapToGrid="0" snapToObjects="1">
      <p:cViewPr varScale="1">
        <p:scale>
          <a:sx n="143" d="100"/>
          <a:sy n="143" d="100"/>
        </p:scale>
        <p:origin x="208" y="35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2021/8/18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lidepack.i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EA5930B-93F1-DF48-A74F-2FC6396E87E2}"/>
              </a:ext>
            </a:extLst>
          </p:cNvPr>
          <p:cNvSpPr txBox="1"/>
          <p:nvPr/>
        </p:nvSpPr>
        <p:spPr>
          <a:xfrm>
            <a:off x="704825" y="1929541"/>
            <a:ext cx="10230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i="1" u="sng">
                <a:solidFill>
                  <a:srgbClr val="000000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Override styles by providing options.</a:t>
            </a:r>
            <a:endParaRPr kumimoji="1" lang="ja-JP" altLang="en-US" sz="20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C0843AF4-BF06-E144-884D-A23CDE133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25" y="645355"/>
            <a:ext cx="6943242" cy="303069"/>
          </a:xfrm>
        </p:spPr>
        <p:txBody>
          <a:bodyPr>
            <a:noAutofit/>
          </a:bodyPr>
          <a:lstStyle/>
          <a:p>
            <a:r>
              <a:rPr kumimoji="1" lang="en-US" altLang="ja-JP" dirty="0"/>
              <a:t>Text (with options)</a:t>
            </a:r>
            <a:endParaRPr kumimoji="1" lang="ja-JP" altLang="en-US" dirty="0"/>
          </a:p>
        </p:txBody>
      </p:sp>
      <p:sp>
        <p:nvSpPr>
          <p:cNvPr id="4" name="テキスト ボックス 13">
            <a:extLst>
              <a:ext uri="{FF2B5EF4-FFF2-40B4-BE49-F238E27FC236}">
                <a16:creationId xmlns:a16="http://schemas.microsoft.com/office/drawing/2014/main" id="{03C3EA01-B820-744E-BA4D-5088A78CC564}"/>
              </a:ext>
            </a:extLst>
          </p:cNvPr>
          <p:cNvSpPr txBox="1"/>
          <p:nvPr/>
        </p:nvSpPr>
        <p:spPr>
          <a:xfrm>
            <a:off x="704825" y="3385350"/>
            <a:ext cx="10230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>
                <a:latin typeface="Hiragino Kaku Gothic Pro W3" panose="020B0300000000000000" pitchFamily="34" charset="-128"/>
                <a:ea typeface="Hiragino Kaku Gothic Pro W3" panose="020B0300000000000000" pitchFamily="34" charset="-128"/>
                <a:hlinkClick r:id="rId2"/>
              </a:rPr>
              <a:t>You can create hyperlinks as well.</a:t>
            </a:r>
            <a:endParaRPr kumimoji="1" lang="ja-JP" altLang="en-US" sz="20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1570983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1024</TotalTime>
  <Words>11</Words>
  <Application>Microsoft Macintosh PowerPoint</Application>
  <PresentationFormat>画面に合わせる (16:10)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Kaku Gothic Pro W3</vt:lpstr>
      <vt:lpstr>ヒラギノ角ゴ ProN W3</vt:lpstr>
      <vt:lpstr>ヒラギノ角ゴ ProN W6</vt:lpstr>
      <vt:lpstr>Yu Gothic</vt:lpstr>
      <vt:lpstr>Arial</vt:lpstr>
      <vt:lpstr>Calibri</vt:lpstr>
      <vt:lpstr>ホワイト</vt:lpstr>
      <vt:lpstr>Text (with options)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Microsoft Office User</cp:lastModifiedBy>
  <cp:revision>159</cp:revision>
  <dcterms:created xsi:type="dcterms:W3CDTF">2016-11-01T13:33:10Z</dcterms:created>
  <dcterms:modified xsi:type="dcterms:W3CDTF">2021-08-18T09:43:47Z</dcterms:modified>
  <cp:category/>
</cp:coreProperties>
</file>