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sldIdLst>
    <p:sldId id="257" r:id="rId2"/>
  </p:sldIdLst>
  <p:sldSz cx="12192000" cy="6858000"/>
  <p:notesSz cx="6858000" cy="9144000"/>
  <p:defaultTextStyle>
    <a:defPPr>
      <a:defRPr lang="en-JP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icrosoft Office User" initials="MOU" lastIdx="6" clrIdx="0">
    <p:extLst>
      <p:ext uri="{19B8F6BF-5375-455C-9EA6-DF929625EA0E}">
        <p15:presenceInfo xmlns:p15="http://schemas.microsoft.com/office/powerpoint/2012/main" userId="Microsoft Office 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2ECD7"/>
    <a:srgbClr val="D8D9E4"/>
    <a:srgbClr val="EBF0FF"/>
    <a:srgbClr val="85B85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EB9631B5-78F2-41C9-869B-9F39066F8104}" styleName="Medium Style 3 - 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69C7853C-536D-4A76-A0AE-DD22124D55A5}" styleName="Themed Style 1 - Accent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545"/>
    <p:restoredTop sz="84421"/>
  </p:normalViewPr>
  <p:slideViewPr>
    <p:cSldViewPr snapToGrid="0" snapToObjects="1">
      <p:cViewPr varScale="1">
        <p:scale>
          <a:sx n="110" d="100"/>
          <a:sy n="110" d="100"/>
        </p:scale>
        <p:origin x="1240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commentAuthors" Target="comment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JP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F205F86-C80A-014C-BEAF-CB9B52262913}" type="datetimeFigureOut">
              <a:rPr lang="en-JP" smtClean="0"/>
              <a:t>6/11/21</a:t>
            </a:fld>
            <a:endParaRPr lang="en-JP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JP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JP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JP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0CFC3AC-E736-8E43-8286-9CD0669913AE}" type="slidenum">
              <a:rPr lang="en-JP" smtClean="0"/>
              <a:t>‹#›</a:t>
            </a:fld>
            <a:endParaRPr lang="en-JP"/>
          </a:p>
        </p:txBody>
      </p:sp>
    </p:spTree>
    <p:extLst>
      <p:ext uri="{BB962C8B-B14F-4D97-AF65-F5344CB8AC3E}">
        <p14:creationId xmlns:p14="http://schemas.microsoft.com/office/powerpoint/2010/main" val="27667590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CFC3AC-E736-8E43-8286-9CD0669913AE}" type="slidenum">
              <a:rPr lang="en-JP" smtClean="0"/>
              <a:t>1</a:t>
            </a:fld>
            <a:endParaRPr lang="en-JP"/>
          </a:p>
        </p:txBody>
      </p:sp>
    </p:spTree>
    <p:extLst>
      <p:ext uri="{BB962C8B-B14F-4D97-AF65-F5344CB8AC3E}">
        <p14:creationId xmlns:p14="http://schemas.microsoft.com/office/powerpoint/2010/main" val="32111779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9CCADE-0886-D147-99C9-03A8B2AEA5F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JP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D3D4BD9-B6DA-5C4E-B9A9-7886E7A6444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JP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9DBDC8-A6B5-E04A-B3EE-6C0B8D0821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6D5EF7-4214-7E4D-8799-4B147285C4AC}" type="datetimeFigureOut">
              <a:rPr lang="en-JP" smtClean="0"/>
              <a:t>6/11/21</a:t>
            </a:fld>
            <a:endParaRPr lang="en-JP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7A9222-7D72-C14E-9FE7-311E958CD9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JP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00A5A4-495F-D640-B6C6-3183758648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725045-ED2D-8B46-AC34-FB71ECF70D30}" type="slidenum">
              <a:rPr lang="en-JP" smtClean="0"/>
              <a:t>‹#›</a:t>
            </a:fld>
            <a:endParaRPr lang="en-JP"/>
          </a:p>
        </p:txBody>
      </p:sp>
    </p:spTree>
    <p:extLst>
      <p:ext uri="{BB962C8B-B14F-4D97-AF65-F5344CB8AC3E}">
        <p14:creationId xmlns:p14="http://schemas.microsoft.com/office/powerpoint/2010/main" val="25881562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3CE357-7744-AF4C-AB70-EEF92CE396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JP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AA68A23-F962-4647-B65F-051EAF5BD65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JP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D322D39-B472-4546-A4A5-49D31B3ACA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6D5EF7-4214-7E4D-8799-4B147285C4AC}" type="datetimeFigureOut">
              <a:rPr lang="en-JP" smtClean="0"/>
              <a:t>6/11/21</a:t>
            </a:fld>
            <a:endParaRPr lang="en-JP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A7A7F15-FECE-5D42-B990-FCFC78B391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JP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33FFC68-80DF-844B-B82F-C870F700D6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725045-ED2D-8B46-AC34-FB71ECF70D30}" type="slidenum">
              <a:rPr lang="en-JP" smtClean="0"/>
              <a:t>‹#›</a:t>
            </a:fld>
            <a:endParaRPr lang="en-JP"/>
          </a:p>
        </p:txBody>
      </p:sp>
    </p:spTree>
    <p:extLst>
      <p:ext uri="{BB962C8B-B14F-4D97-AF65-F5344CB8AC3E}">
        <p14:creationId xmlns:p14="http://schemas.microsoft.com/office/powerpoint/2010/main" val="13170813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E40D710-884B-834C-A2C2-8BD20663D11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JP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1EEC3BC-EE40-9A41-980D-5A5908D7DAA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JP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50A109B-6F71-4544-B706-3A6CA74E9B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6D5EF7-4214-7E4D-8799-4B147285C4AC}" type="datetimeFigureOut">
              <a:rPr lang="en-JP" smtClean="0"/>
              <a:t>6/11/21</a:t>
            </a:fld>
            <a:endParaRPr lang="en-JP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C712DF7-F419-6841-9B25-F63074E91E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JP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411F24E-79A6-D54D-A72D-B5F0FC2D33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725045-ED2D-8B46-AC34-FB71ECF70D30}" type="slidenum">
              <a:rPr lang="en-JP" smtClean="0"/>
              <a:t>‹#›</a:t>
            </a:fld>
            <a:endParaRPr lang="en-JP"/>
          </a:p>
        </p:txBody>
      </p:sp>
    </p:spTree>
    <p:extLst>
      <p:ext uri="{BB962C8B-B14F-4D97-AF65-F5344CB8AC3E}">
        <p14:creationId xmlns:p14="http://schemas.microsoft.com/office/powerpoint/2010/main" val="20499263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B87CBB-68F6-FC40-8696-85D17FF573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JP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5E86FE-4B74-0149-B1CD-0BE2DF19DB8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JP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91AA879-64CC-F24C-8276-9040CA400F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6D5EF7-4214-7E4D-8799-4B147285C4AC}" type="datetimeFigureOut">
              <a:rPr lang="en-JP" smtClean="0"/>
              <a:t>6/11/21</a:t>
            </a:fld>
            <a:endParaRPr lang="en-JP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B8F73A0-56A2-1C45-BBF4-A952DC6B5A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JP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5DB880D-E878-B04A-8B4B-35F5562B06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725045-ED2D-8B46-AC34-FB71ECF70D30}" type="slidenum">
              <a:rPr lang="en-JP" smtClean="0"/>
              <a:t>‹#›</a:t>
            </a:fld>
            <a:endParaRPr lang="en-JP"/>
          </a:p>
        </p:txBody>
      </p:sp>
    </p:spTree>
    <p:extLst>
      <p:ext uri="{BB962C8B-B14F-4D97-AF65-F5344CB8AC3E}">
        <p14:creationId xmlns:p14="http://schemas.microsoft.com/office/powerpoint/2010/main" val="33482046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AB46E6-D338-464D-8EA2-1CFA73D611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JP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5FF52A0-AEFB-3049-90C7-5908C3B5F6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8DEDCB7-9B72-8D41-9BC6-6B6AF04C4E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6D5EF7-4214-7E4D-8799-4B147285C4AC}" type="datetimeFigureOut">
              <a:rPr lang="en-JP" smtClean="0"/>
              <a:t>6/11/21</a:t>
            </a:fld>
            <a:endParaRPr lang="en-JP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EABC567-0A6F-DA44-95D1-2CE4809184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JP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D0B472C-80F7-6D47-A039-4D0C09F9D5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725045-ED2D-8B46-AC34-FB71ECF70D30}" type="slidenum">
              <a:rPr lang="en-JP" smtClean="0"/>
              <a:t>‹#›</a:t>
            </a:fld>
            <a:endParaRPr lang="en-JP"/>
          </a:p>
        </p:txBody>
      </p:sp>
    </p:spTree>
    <p:extLst>
      <p:ext uri="{BB962C8B-B14F-4D97-AF65-F5344CB8AC3E}">
        <p14:creationId xmlns:p14="http://schemas.microsoft.com/office/powerpoint/2010/main" val="15733237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58907F-F4B2-094A-9F57-5E91F6E4CB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JP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B620075-B742-5C40-8DCA-7F14F480470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JP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9E9EBD0-3B49-0746-81AC-1A07578BA55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JP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C317D0D-B2F5-594F-876F-6A9FFE2B5A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6D5EF7-4214-7E4D-8799-4B147285C4AC}" type="datetimeFigureOut">
              <a:rPr lang="en-JP" smtClean="0"/>
              <a:t>6/11/21</a:t>
            </a:fld>
            <a:endParaRPr lang="en-JP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C6372E6-B0FF-8E48-8914-A7CDD04305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JP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A4143B6-A2BD-4347-8720-2D693023DD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725045-ED2D-8B46-AC34-FB71ECF70D30}" type="slidenum">
              <a:rPr lang="en-JP" smtClean="0"/>
              <a:t>‹#›</a:t>
            </a:fld>
            <a:endParaRPr lang="en-JP"/>
          </a:p>
        </p:txBody>
      </p:sp>
    </p:spTree>
    <p:extLst>
      <p:ext uri="{BB962C8B-B14F-4D97-AF65-F5344CB8AC3E}">
        <p14:creationId xmlns:p14="http://schemas.microsoft.com/office/powerpoint/2010/main" val="8963735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7F617D-40F0-6045-9A77-FF21B57D25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JP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5080221-84D6-9645-8C97-8DE37616D4D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0F1A8F2-6DB8-E942-BED7-93DC8FC05BE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JP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6228560-CB3C-4D4C-8C61-C81127A8D98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34AA2AC-7C07-A845-B6EB-16967628B9B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JP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91E472E-96FE-3843-B4C8-3BF708CC28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6D5EF7-4214-7E4D-8799-4B147285C4AC}" type="datetimeFigureOut">
              <a:rPr lang="en-JP" smtClean="0"/>
              <a:t>6/11/21</a:t>
            </a:fld>
            <a:endParaRPr lang="en-JP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408B1E8-92C2-1140-9B2D-57645FAAC1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JP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604B2F8-4BE2-484F-90F6-0A1093BA15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725045-ED2D-8B46-AC34-FB71ECF70D30}" type="slidenum">
              <a:rPr lang="en-JP" smtClean="0"/>
              <a:t>‹#›</a:t>
            </a:fld>
            <a:endParaRPr lang="en-JP"/>
          </a:p>
        </p:txBody>
      </p:sp>
    </p:spTree>
    <p:extLst>
      <p:ext uri="{BB962C8B-B14F-4D97-AF65-F5344CB8AC3E}">
        <p14:creationId xmlns:p14="http://schemas.microsoft.com/office/powerpoint/2010/main" val="7811634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9D9B69-D594-E345-BC96-2CA5E703E4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JP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7BFC92F-CD94-1145-B424-C103EB0068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6D5EF7-4214-7E4D-8799-4B147285C4AC}" type="datetimeFigureOut">
              <a:rPr lang="en-JP" smtClean="0"/>
              <a:t>6/11/21</a:t>
            </a:fld>
            <a:endParaRPr lang="en-JP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3B7B1FC-DC95-AA46-8712-BF761D76A8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JP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0F008A1-40A6-1148-A9DC-CBC03E5275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725045-ED2D-8B46-AC34-FB71ECF70D30}" type="slidenum">
              <a:rPr lang="en-JP" smtClean="0"/>
              <a:t>‹#›</a:t>
            </a:fld>
            <a:endParaRPr lang="en-JP"/>
          </a:p>
        </p:txBody>
      </p:sp>
    </p:spTree>
    <p:extLst>
      <p:ext uri="{BB962C8B-B14F-4D97-AF65-F5344CB8AC3E}">
        <p14:creationId xmlns:p14="http://schemas.microsoft.com/office/powerpoint/2010/main" val="31857147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254C900-6D54-0C4D-84F7-E2DEE15020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6D5EF7-4214-7E4D-8799-4B147285C4AC}" type="datetimeFigureOut">
              <a:rPr lang="en-JP" smtClean="0"/>
              <a:t>6/11/21</a:t>
            </a:fld>
            <a:endParaRPr lang="en-JP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C95B526-F472-4340-AFB0-0C3C79648E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JP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89281AF-ACFB-3848-A6F7-ED08D6B230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725045-ED2D-8B46-AC34-FB71ECF70D30}" type="slidenum">
              <a:rPr lang="en-JP" smtClean="0"/>
              <a:t>‹#›</a:t>
            </a:fld>
            <a:endParaRPr lang="en-JP"/>
          </a:p>
        </p:txBody>
      </p:sp>
    </p:spTree>
    <p:extLst>
      <p:ext uri="{BB962C8B-B14F-4D97-AF65-F5344CB8AC3E}">
        <p14:creationId xmlns:p14="http://schemas.microsoft.com/office/powerpoint/2010/main" val="32865831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547BD6-744C-8641-9415-CF9B23676C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JP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DFD4F09-0E26-A841-9932-0207D1FABB4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JP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0D7A4A8-A0CF-F444-9391-64D85559551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81903F3-2DFC-D447-AD5B-FC2E931DEF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6D5EF7-4214-7E4D-8799-4B147285C4AC}" type="datetimeFigureOut">
              <a:rPr lang="en-JP" smtClean="0"/>
              <a:t>6/11/21</a:t>
            </a:fld>
            <a:endParaRPr lang="en-JP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A454E1C-1DDD-1C4B-BE85-B0FD1A731B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JP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1D6647-B42F-2943-A846-51DF8562AD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725045-ED2D-8B46-AC34-FB71ECF70D30}" type="slidenum">
              <a:rPr lang="en-JP" smtClean="0"/>
              <a:t>‹#›</a:t>
            </a:fld>
            <a:endParaRPr lang="en-JP"/>
          </a:p>
        </p:txBody>
      </p:sp>
    </p:spTree>
    <p:extLst>
      <p:ext uri="{BB962C8B-B14F-4D97-AF65-F5344CB8AC3E}">
        <p14:creationId xmlns:p14="http://schemas.microsoft.com/office/powerpoint/2010/main" val="24867331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5C9D50-A10F-3D47-85BF-42DCE65BB0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JP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15509AD-CD09-4D4E-82FE-6A957542A2E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JP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8534907-68F3-DC46-9111-B1381ADBE8E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5166399-9E6C-0E4B-A052-560B31EBC3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6D5EF7-4214-7E4D-8799-4B147285C4AC}" type="datetimeFigureOut">
              <a:rPr lang="en-JP" smtClean="0"/>
              <a:t>6/11/21</a:t>
            </a:fld>
            <a:endParaRPr lang="en-JP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058DC76-23DC-4940-9345-60ADE9F3C7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JP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DA13E42-8B6E-2441-9346-01BD22D057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725045-ED2D-8B46-AC34-FB71ECF70D30}" type="slidenum">
              <a:rPr lang="en-JP" smtClean="0"/>
              <a:t>‹#›</a:t>
            </a:fld>
            <a:endParaRPr lang="en-JP"/>
          </a:p>
        </p:txBody>
      </p:sp>
    </p:spTree>
    <p:extLst>
      <p:ext uri="{BB962C8B-B14F-4D97-AF65-F5344CB8AC3E}">
        <p14:creationId xmlns:p14="http://schemas.microsoft.com/office/powerpoint/2010/main" val="7945005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A2A57A8-CFB5-5D42-ADC8-EC860E91E6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JP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E14BD10-9F84-7A45-9EB7-2115B8DEADA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JP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97BCCF2-0235-5642-B535-48D393FB3BE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6D5EF7-4214-7E4D-8799-4B147285C4AC}" type="datetimeFigureOut">
              <a:rPr lang="en-JP" smtClean="0"/>
              <a:t>6/11/21</a:t>
            </a:fld>
            <a:endParaRPr lang="en-JP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3D54905-3544-FC47-976D-6DC27F72929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JP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022F297-728D-AA4E-8ACD-7D55B24484C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725045-ED2D-8B46-AC34-FB71ECF70D30}" type="slidenum">
              <a:rPr lang="en-JP" smtClean="0"/>
              <a:t>‹#›</a:t>
            </a:fld>
            <a:endParaRPr lang="en-JP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6A59626A-0059-9C4C-831A-43A9D2A375CA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127580" y="6512847"/>
            <a:ext cx="227009" cy="227009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39A4FC98-A918-E243-9496-B14483B3016F}"/>
              </a:ext>
            </a:extLst>
          </p:cNvPr>
          <p:cNvSpPr/>
          <p:nvPr userDrawn="1"/>
        </p:nvSpPr>
        <p:spPr>
          <a:xfrm>
            <a:off x="354589" y="6512847"/>
            <a:ext cx="2657065" cy="227009"/>
          </a:xfrm>
          <a:prstGeom prst="rect">
            <a:avLst/>
          </a:prstGeom>
          <a:noFill/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r>
              <a:rPr lang="en-US" sz="1000">
                <a:solidFill>
                  <a:schemeClr val="tx1">
                    <a:lumMod val="75000"/>
                    <a:lumOff val="25000"/>
                  </a:schemeClr>
                </a:solidFill>
                <a:latin typeface="Noto Sans CJK JP Regular" panose="020B0500000000000000" pitchFamily="34" charset="-128"/>
                <a:ea typeface="Noto Sans CJK JP Regular" panose="020B0500000000000000" pitchFamily="34" charset="-128"/>
              </a:rPr>
              <a:t>slidepack.io</a:t>
            </a:r>
          </a:p>
        </p:txBody>
      </p:sp>
    </p:spTree>
    <p:extLst>
      <p:ext uri="{BB962C8B-B14F-4D97-AF65-F5344CB8AC3E}">
        <p14:creationId xmlns:p14="http://schemas.microsoft.com/office/powerpoint/2010/main" val="4664345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JP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362B9627-BD57-354B-8A79-09ACA8A7F5C2}"/>
              </a:ext>
            </a:extLst>
          </p:cNvPr>
          <p:cNvSpPr/>
          <p:nvPr/>
        </p:nvSpPr>
        <p:spPr>
          <a:xfrm>
            <a:off x="514399" y="1317185"/>
            <a:ext cx="5732071" cy="595918"/>
          </a:xfrm>
          <a:prstGeom prst="rect">
            <a:avLst/>
          </a:prstGeom>
          <a:noFill/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r>
              <a:rPr lang="en-US" sz="2000">
                <a:solidFill>
                  <a:schemeClr val="tx1">
                    <a:lumMod val="75000"/>
                    <a:lumOff val="25000"/>
                  </a:schemeClr>
                </a:solidFill>
              </a:rPr>
              <a:t>{text-with-styles}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9C56653B-DC81-7448-AE18-A8DB2AE25D80}"/>
              </a:ext>
            </a:extLst>
          </p:cNvPr>
          <p:cNvSpPr/>
          <p:nvPr/>
        </p:nvSpPr>
        <p:spPr>
          <a:xfrm>
            <a:off x="514399" y="2430281"/>
            <a:ext cx="5732071" cy="595919"/>
          </a:xfrm>
          <a:prstGeom prst="rect">
            <a:avLst/>
          </a:prstGeom>
          <a:noFill/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r>
              <a:rPr lang="en-US" sz="2000">
                <a:solidFill>
                  <a:schemeClr val="tx1">
                    <a:lumMod val="75000"/>
                    <a:lumOff val="25000"/>
                  </a:schemeClr>
                </a:solidFill>
              </a:rPr>
              <a:t>Revenue: {sign}{number}{unit} year-over-year growth</a:t>
            </a:r>
          </a:p>
        </p:txBody>
      </p:sp>
      <p:sp>
        <p:nvSpPr>
          <p:cNvPr id="24" name="Rectangular Callout 23">
            <a:extLst>
              <a:ext uri="{FF2B5EF4-FFF2-40B4-BE49-F238E27FC236}">
                <a16:creationId xmlns:a16="http://schemas.microsoft.com/office/drawing/2014/main" id="{DA71FA1C-CFC6-BD4D-A8F2-9B73AF440538}"/>
              </a:ext>
            </a:extLst>
          </p:cNvPr>
          <p:cNvSpPr/>
          <p:nvPr/>
        </p:nvSpPr>
        <p:spPr>
          <a:xfrm>
            <a:off x="7603313" y="2430281"/>
            <a:ext cx="4052392" cy="595919"/>
          </a:xfrm>
          <a:prstGeom prst="wedgeRectCallout">
            <a:avLst>
              <a:gd name="adj1" fmla="val -64556"/>
              <a:gd name="adj2" fmla="val 3823"/>
            </a:avLst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rIns="144000" bIns="144000" rtlCol="0" anchor="ctr"/>
          <a:lstStyle/>
          <a:p>
            <a:r>
              <a:rPr lang="en-US" sz="1400">
                <a:solidFill>
                  <a:schemeClr val="tx1">
                    <a:lumMod val="75000"/>
                    <a:lumOff val="25000"/>
                  </a:schemeClr>
                </a:solidFill>
              </a:rPr>
              <a:t>Set font styles for individual placeholders.</a:t>
            </a:r>
            <a:endParaRPr lang="en-US" sz="1400">
              <a:solidFill>
                <a:schemeClr val="tx1">
                  <a:lumMod val="75000"/>
                  <a:lumOff val="25000"/>
                </a:schemeClr>
              </a:solidFill>
              <a:latin typeface="Menlo" panose="020B0609030804020204" pitchFamily="49" charset="0"/>
              <a:ea typeface="Menlo" panose="020B0609030804020204" pitchFamily="49" charset="0"/>
              <a:cs typeface="Menlo" panose="020B0609030804020204" pitchFamily="49" charset="0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CB368DA0-F9BA-0E49-BCF4-63E4F368410E}"/>
              </a:ext>
            </a:extLst>
          </p:cNvPr>
          <p:cNvSpPr/>
          <p:nvPr/>
        </p:nvSpPr>
        <p:spPr>
          <a:xfrm>
            <a:off x="514399" y="3543378"/>
            <a:ext cx="5732071" cy="595920"/>
          </a:xfrm>
          <a:prstGeom prst="rect">
            <a:avLst/>
          </a:prstGeom>
          <a:noFill/>
          <a:ln w="222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r>
              <a:rPr lang="en-US" sz="2000">
                <a:solidFill>
                  <a:schemeClr val="tx1">
                    <a:lumMod val="75000"/>
                    <a:lumOff val="25000"/>
                  </a:schemeClr>
                </a:solidFill>
              </a:rPr>
              <a:t>The award goes to {person}!</a:t>
            </a:r>
          </a:p>
        </p:txBody>
      </p:sp>
      <p:sp>
        <p:nvSpPr>
          <p:cNvPr id="13" name="Rectangular Callout 12">
            <a:extLst>
              <a:ext uri="{FF2B5EF4-FFF2-40B4-BE49-F238E27FC236}">
                <a16:creationId xmlns:a16="http://schemas.microsoft.com/office/drawing/2014/main" id="{338EDB7F-39FD-8B44-AE22-D130BE850FFB}"/>
              </a:ext>
            </a:extLst>
          </p:cNvPr>
          <p:cNvSpPr/>
          <p:nvPr/>
        </p:nvSpPr>
        <p:spPr>
          <a:xfrm>
            <a:off x="7603313" y="3543379"/>
            <a:ext cx="4052392" cy="595919"/>
          </a:xfrm>
          <a:prstGeom prst="wedgeRectCallout">
            <a:avLst>
              <a:gd name="adj1" fmla="val -64556"/>
              <a:gd name="adj2" fmla="val 3823"/>
            </a:avLst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rIns="144000" bIns="144000" rtlCol="0" anchor="ctr"/>
          <a:lstStyle/>
          <a:p>
            <a:r>
              <a:rPr lang="en-US" sz="1400">
                <a:solidFill>
                  <a:schemeClr val="tx1">
                    <a:lumMod val="75000"/>
                    <a:lumOff val="25000"/>
                  </a:schemeClr>
                </a:solidFill>
              </a:rPr>
              <a:t>Shape styles apply to the entire shape/text box.</a:t>
            </a:r>
            <a:endParaRPr lang="en-US" sz="1400">
              <a:solidFill>
                <a:schemeClr val="tx1">
                  <a:lumMod val="75000"/>
                  <a:lumOff val="25000"/>
                </a:schemeClr>
              </a:solidFill>
              <a:latin typeface="Menlo" panose="020B0609030804020204" pitchFamily="49" charset="0"/>
              <a:ea typeface="Menlo" panose="020B0609030804020204" pitchFamily="49" charset="0"/>
              <a:cs typeface="Menlo" panose="020B0609030804020204" pitchFamily="49" charset="0"/>
            </a:endParaRPr>
          </a:p>
        </p:txBody>
      </p:sp>
      <p:sp>
        <p:nvSpPr>
          <p:cNvPr id="21" name="Rectangular Callout 20">
            <a:extLst>
              <a:ext uri="{FF2B5EF4-FFF2-40B4-BE49-F238E27FC236}">
                <a16:creationId xmlns:a16="http://schemas.microsoft.com/office/drawing/2014/main" id="{016BD944-EB99-B54E-B339-6557ABC3FBB2}"/>
              </a:ext>
            </a:extLst>
          </p:cNvPr>
          <p:cNvSpPr/>
          <p:nvPr/>
        </p:nvSpPr>
        <p:spPr>
          <a:xfrm>
            <a:off x="7603314" y="4656476"/>
            <a:ext cx="4052392" cy="957246"/>
          </a:xfrm>
          <a:prstGeom prst="wedgeRectCallout">
            <a:avLst>
              <a:gd name="adj1" fmla="val -64556"/>
              <a:gd name="adj2" fmla="val 3823"/>
            </a:avLst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rIns="144000" bIns="144000" rtlCol="0" anchor="ctr"/>
          <a:lstStyle/>
          <a:p>
            <a:r>
              <a:rPr lang="en-US" sz="1400">
                <a:solidFill>
                  <a:schemeClr val="tx1">
                    <a:lumMod val="75000"/>
                    <a:lumOff val="25000"/>
                  </a:schemeClr>
                </a:solidFill>
              </a:rPr>
              <a:t>Remove fills and outlines by giving an empty string.</a:t>
            </a:r>
          </a:p>
          <a:p>
            <a:r>
              <a:rPr lang="en-US" sz="1400" b="1">
                <a:solidFill>
                  <a:schemeClr val="tx1">
                    <a:lumMod val="75000"/>
                    <a:lumOff val="25000"/>
                  </a:schemeClr>
                </a:solidFill>
                <a:latin typeface="Inconsolata" pitchFamily="49" charset="77"/>
                <a:ea typeface="Inconsolata" pitchFamily="49" charset="77"/>
                <a:cs typeface="Menlo" panose="020B0609030804020204" pitchFamily="49" charset="0"/>
              </a:rPr>
              <a:t>{"outline": ""}</a:t>
            </a:r>
            <a:br>
              <a:rPr lang="en-US" sz="1400" b="1">
                <a:solidFill>
                  <a:schemeClr val="tx1">
                    <a:lumMod val="75000"/>
                    <a:lumOff val="25000"/>
                  </a:schemeClr>
                </a:solidFill>
                <a:latin typeface="Inconsolata" pitchFamily="49" charset="77"/>
                <a:ea typeface="Inconsolata" pitchFamily="49" charset="77"/>
                <a:cs typeface="Menlo" panose="020B0609030804020204" pitchFamily="49" charset="0"/>
              </a:rPr>
            </a:br>
            <a:r>
              <a:rPr lang="en-US" sz="1400" b="1">
                <a:solidFill>
                  <a:schemeClr val="tx1">
                    <a:lumMod val="75000"/>
                    <a:lumOff val="25000"/>
                  </a:schemeClr>
                </a:solidFill>
                <a:latin typeface="Inconsolata" pitchFamily="49" charset="77"/>
                <a:ea typeface="Inconsolata" pitchFamily="49" charset="77"/>
                <a:cs typeface="Menlo" panose="020B0609030804020204" pitchFamily="49" charset="0"/>
              </a:rPr>
              <a:t>{"fill": ""}</a:t>
            </a: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A6588C7B-555F-AF47-8A5A-AC772BD5E85E}"/>
              </a:ext>
            </a:extLst>
          </p:cNvPr>
          <p:cNvSpPr/>
          <p:nvPr/>
        </p:nvSpPr>
        <p:spPr>
          <a:xfrm>
            <a:off x="3855622" y="4651284"/>
            <a:ext cx="2390848" cy="59592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508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US">
                <a:solidFill>
                  <a:schemeClr val="tx1">
                    <a:lumMod val="75000"/>
                    <a:lumOff val="25000"/>
                  </a:schemeClr>
                </a:solidFill>
              </a:rPr>
              <a:t>{remove-fill}</a:t>
            </a: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5DDC7345-C9CC-704D-8010-692D1BB0E9AC}"/>
              </a:ext>
            </a:extLst>
          </p:cNvPr>
          <p:cNvSpPr/>
          <p:nvPr/>
        </p:nvSpPr>
        <p:spPr>
          <a:xfrm>
            <a:off x="514399" y="4651284"/>
            <a:ext cx="2390848" cy="59592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508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US">
                <a:solidFill>
                  <a:schemeClr val="tx1">
                    <a:lumMod val="75000"/>
                    <a:lumOff val="25000"/>
                  </a:schemeClr>
                </a:solidFill>
              </a:rPr>
              <a:t>{remove-outline}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52FCBAF-4B18-1248-9ED0-FCE511282114}"/>
              </a:ext>
            </a:extLst>
          </p:cNvPr>
          <p:cNvSpPr txBox="1"/>
          <p:nvPr/>
        </p:nvSpPr>
        <p:spPr>
          <a:xfrm>
            <a:off x="8553512" y="60159"/>
            <a:ext cx="356629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600"/>
              <a:t>SlidePack Example: Text and shape styles</a:t>
            </a:r>
          </a:p>
        </p:txBody>
      </p:sp>
    </p:spTree>
    <p:extLst>
      <p:ext uri="{BB962C8B-B14F-4D97-AF65-F5344CB8AC3E}">
        <p14:creationId xmlns:p14="http://schemas.microsoft.com/office/powerpoint/2010/main" val="100631418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3239</TotalTime>
  <Words>72</Words>
  <Application>Microsoft Macintosh PowerPoint</Application>
  <PresentationFormat>ワイド画面</PresentationFormat>
  <Paragraphs>11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6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8" baseType="lpstr">
      <vt:lpstr>Noto Sans CJK JP Regular</vt:lpstr>
      <vt:lpstr>Arial</vt:lpstr>
      <vt:lpstr>Calibri</vt:lpstr>
      <vt:lpstr>Calibri Light</vt:lpstr>
      <vt:lpstr>Inconsolata</vt:lpstr>
      <vt:lpstr>Menlo</vt:lpstr>
      <vt:lpstr>Office Theme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{presentation_title}</dc:title>
  <dc:creator>Microsoft Office User</dc:creator>
  <cp:lastModifiedBy>Microsoft Office User</cp:lastModifiedBy>
  <cp:revision>147</cp:revision>
  <dcterms:created xsi:type="dcterms:W3CDTF">2020-02-20T07:49:28Z</dcterms:created>
  <dcterms:modified xsi:type="dcterms:W3CDTF">2021-06-11T08:19:00Z</dcterms:modified>
</cp:coreProperties>
</file>