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69"/>
    <p:restoredTop sz="95673"/>
  </p:normalViewPr>
  <p:slideViewPr>
    <p:cSldViewPr snapToGrid="0" snapToObjects="1">
      <p:cViewPr>
        <p:scale>
          <a:sx n="100" d="100"/>
          <a:sy n="100" d="100"/>
        </p:scale>
        <p:origin x="552" y="44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2023/9/12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Table (simple)</a:t>
            </a:r>
            <a:endParaRPr kumimoji="1" lang="ja-JP" altLang="en-US" dirty="0"/>
          </a:p>
        </p:txBody>
      </p:sp>
      <p:graphicFrame>
        <p:nvGraphicFramePr>
          <p:cNvPr id="4" name="表 3" title="table1">
            <a:extLst>
              <a:ext uri="{FF2B5EF4-FFF2-40B4-BE49-F238E27FC236}">
                <a16:creationId xmlns:a16="http://schemas.microsoft.com/office/drawing/2014/main" id="{32010C95-563F-2A44-AEAE-D9BE46D01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937075"/>
              </p:ext>
            </p:extLst>
          </p:nvPr>
        </p:nvGraphicFramePr>
        <p:xfrm>
          <a:off x="704825" y="1213823"/>
          <a:ext cx="6943240" cy="63277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8648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88648">
                  <a:extLst>
                    <a:ext uri="{9D8B030D-6E8A-4147-A177-3AD203B41FA5}"/>
                  </a:extLst>
                </a:gridCol>
                <a:gridCol w="1388648">
                  <a:extLst>
                    <a:ext uri="{9D8B030D-6E8A-4147-A177-3AD203B41FA5}"/>
                  </a:extLst>
                </a:gridCol>
                <a:gridCol w="1388648">
                  <a:extLst>
                    <a:ext uri="{9D8B030D-6E8A-4147-A177-3AD203B41FA5}"/>
                  </a:extLst>
                </a:gridCol>
              </a:tblGrid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Fill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a table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with data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from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an array.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a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b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e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g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h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i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j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k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l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m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n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o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p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q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r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5" name="表 4" title="table2">
            <a:extLst>
              <a:ext uri="{FF2B5EF4-FFF2-40B4-BE49-F238E27FC236}">
                <a16:creationId xmlns:a16="http://schemas.microsoft.com/office/drawing/2014/main" id="{635FC527-7BBE-E04E-9C83-0DFC2910A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47700"/>
              </p:ext>
            </p:extLst>
          </p:nvPr>
        </p:nvGraphicFramePr>
        <p:xfrm>
          <a:off x="704825" y="3225211"/>
          <a:ext cx="6943240" cy="15819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8648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226367944"/>
                    </a:ext>
                  </a:extLst>
                </a:gridCol>
                <a:gridCol w="1388648">
                  <a:extLst>
                    <a:ext uri="{9D8B030D-6E8A-4147-A177-3AD203B41FA5}"/>
                  </a:extLst>
                </a:gridCol>
              </a:tblGrid>
              <a:tr h="316386">
                <a:tc gridSpan="3"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If you have joined cells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16386">
                <a:tc rowSpan="2" gridSpan="2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join state is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preserved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16386">
                <a:tc gridSpan="2"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176227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50829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8951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p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q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r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u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v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w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x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y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24270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1027</TotalTime>
  <Words>4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Table (simple)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Shinya Maeyama</cp:lastModifiedBy>
  <cp:revision>161</cp:revision>
  <dcterms:created xsi:type="dcterms:W3CDTF">2016-11-01T13:33:10Z</dcterms:created>
  <dcterms:modified xsi:type="dcterms:W3CDTF">2023-09-12T08:59:57Z</dcterms:modified>
  <cp:category/>
</cp:coreProperties>
</file>