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/>
    <p:restoredTop sz="95673"/>
  </p:normalViewPr>
  <p:slideViewPr>
    <p:cSldViewPr snapToGrid="0" snapToObjects="1">
      <p:cViewPr varScale="1">
        <p:scale>
          <a:sx n="143" d="100"/>
          <a:sy n="143" d="100"/>
        </p:scale>
        <p:origin x="208" y="35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2021/8/18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C0843AF4-BF06-E144-884D-A23CDE133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25" y="645355"/>
            <a:ext cx="6943242" cy="303069"/>
          </a:xfrm>
        </p:spPr>
        <p:txBody>
          <a:bodyPr>
            <a:noAutofit/>
          </a:bodyPr>
          <a:lstStyle/>
          <a:p>
            <a:r>
              <a:rPr kumimoji="1" lang="en-US" altLang="ja-JP" dirty="0"/>
              <a:t>Table (with options)</a:t>
            </a:r>
            <a:endParaRPr kumimoji="1" lang="ja-JP" altLang="en-US" dirty="0"/>
          </a:p>
        </p:txBody>
      </p:sp>
      <p:graphicFrame>
        <p:nvGraphicFramePr>
          <p:cNvPr id="4" name="表 3" title="table1">
            <a:extLst>
              <a:ext uri="{FF2B5EF4-FFF2-40B4-BE49-F238E27FC236}">
                <a16:creationId xmlns:a16="http://schemas.microsoft.com/office/drawing/2014/main" id="{32010C95-563F-2A44-AEAE-D9BE46D01D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515325"/>
              </p:ext>
            </p:extLst>
          </p:nvPr>
        </p:nvGraphicFramePr>
        <p:xfrm>
          <a:off x="704824" y="1325332"/>
          <a:ext cx="5773467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489">
                  <a:extLst>
                    <a:ext uri="{9D8B030D-6E8A-4147-A177-3AD203B41FA5}">
                      <a16:colId xmlns:a16="http://schemas.microsoft.com/office/drawing/2014/main" val="1578377874"/>
                    </a:ext>
                  </a:extLst>
                </a:gridCol>
                <a:gridCol w="1924489">
                  <a:extLst>
                    <a:ext uri="{9D8B030D-6E8A-4147-A177-3AD203B41FA5}">
                      <a16:colId xmlns:a16="http://schemas.microsoft.com/office/drawing/2014/main" val="4174129959"/>
                    </a:ext>
                  </a:extLst>
                </a:gridCol>
                <a:gridCol w="1924489">
                  <a:extLst>
                    <a:ext uri="{9D8B030D-6E8A-4147-A177-3AD203B41FA5}">
                      <a16:colId xmlns:a16="http://schemas.microsoft.com/office/drawing/2014/main" val="1928994559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rgbClr val="FFFFFF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You can</a:t>
                      </a:r>
                      <a:endParaRPr kumimoji="1" lang="ja-JP" altLang="en-US" sz="1800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rgbClr val="1420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rgbClr val="FFFFFF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specify</a:t>
                      </a:r>
                      <a:endParaRPr kumimoji="1" lang="ja-JP" altLang="en-US" sz="1800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rgbClr val="1E31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rgbClr val="FFFFFF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styles</a:t>
                      </a:r>
                      <a:endParaRPr kumimoji="1" lang="ja-JP" altLang="en-US" sz="1800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rgbClr val="6680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68692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kumimoji="1" lang="ja-JP" altLang="en-US" sz="1800" b="0" i="1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for</a:t>
                      </a:r>
                      <a:endParaRPr kumimoji="1" lang="ja-JP" altLang="en-US" sz="1800" b="0" i="1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rgbClr val="9CAE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 u="sng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each</a:t>
                      </a:r>
                      <a:endParaRPr kumimoji="1" lang="ja-JP" altLang="en-US" sz="1800" b="0" i="0" u="sng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rgbClr val="CDD6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cell</a:t>
                      </a:r>
                      <a:endParaRPr kumimoji="1" lang="ja-JP" altLang="en-US" sz="1800" b="1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rgbClr val="D5E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055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3038893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1024</TotalTime>
  <Words>5</Words>
  <Application>Microsoft Macintosh PowerPoint</Application>
  <PresentationFormat>画面に合わせる (16:10)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Kaku Gothic Pro W3</vt:lpstr>
      <vt:lpstr>ヒラギノ角ゴ ProN W3</vt:lpstr>
      <vt:lpstr>ヒラギノ角ゴ ProN W6</vt:lpstr>
      <vt:lpstr>Yu Gothic</vt:lpstr>
      <vt:lpstr>Arial</vt:lpstr>
      <vt:lpstr>Calibri</vt:lpstr>
      <vt:lpstr>ホワイト</vt:lpstr>
      <vt:lpstr>Table (with options)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Microsoft Office User</cp:lastModifiedBy>
  <cp:revision>160</cp:revision>
  <dcterms:created xsi:type="dcterms:W3CDTF">2016-11-01T13:33:10Z</dcterms:created>
  <dcterms:modified xsi:type="dcterms:W3CDTF">2021-08-18T09:44:15Z</dcterms:modified>
  <cp:category/>
</cp:coreProperties>
</file>