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80"/>
    <p:restoredTop sz="84444"/>
  </p:normalViewPr>
  <p:slideViewPr>
    <p:cSldViewPr snapToGrid="0" snapToObjects="1">
      <p:cViewPr varScale="1">
        <p:scale>
          <a:sx n="59" d="100"/>
          <a:sy n="59" d="100"/>
        </p:scale>
        <p:origin x="20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1/27/23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49294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460E066A-4C3A-9947-BAB2-9EE5EF8591B4}"/>
              </a:ext>
            </a:extLst>
          </p:cNvPr>
          <p:cNvSpPr/>
          <p:nvPr/>
        </p:nvSpPr>
        <p:spPr>
          <a:xfrm>
            <a:off x="8390648" y="2916933"/>
            <a:ext cx="3549315" cy="1323475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Rows and columns are added or deleted to accommodate the dimensions of your array.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Added rows and columns inherit the styles of the bottom row and right-most column.</a:t>
            </a:r>
          </a:p>
        </p:txBody>
      </p:sp>
      <p:graphicFrame>
        <p:nvGraphicFramePr>
          <p:cNvPr id="3" name="Table 4" descr="my-table">
            <a:extLst>
              <a:ext uri="{FF2B5EF4-FFF2-40B4-BE49-F238E27FC236}">
                <a16:creationId xmlns:a16="http://schemas.microsoft.com/office/drawing/2014/main" id="{C7C89AA3-0952-7F44-8BD3-F9841BFE6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293254"/>
              </p:ext>
            </p:extLst>
          </p:nvPr>
        </p:nvGraphicFramePr>
        <p:xfrm>
          <a:off x="252037" y="287371"/>
          <a:ext cx="3766509" cy="91440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255503">
                  <a:extLst>
                    <a:ext uri="{9D8B030D-6E8A-4147-A177-3AD203B41FA5}">
                      <a16:colId xmlns:a16="http://schemas.microsoft.com/office/drawing/2014/main" val="2711602300"/>
                    </a:ext>
                  </a:extLst>
                </a:gridCol>
                <a:gridCol w="1255503">
                  <a:extLst>
                    <a:ext uri="{9D8B030D-6E8A-4147-A177-3AD203B41FA5}">
                      <a16:colId xmlns:a16="http://schemas.microsoft.com/office/drawing/2014/main" val="1935730886"/>
                    </a:ext>
                  </a:extLst>
                </a:gridCol>
                <a:gridCol w="1255503">
                  <a:extLst>
                    <a:ext uri="{9D8B030D-6E8A-4147-A177-3AD203B41FA5}">
                      <a16:colId xmlns:a16="http://schemas.microsoft.com/office/drawing/2014/main" val="28655249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443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815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847431"/>
                  </a:ext>
                </a:extLst>
              </a:tr>
            </a:tbl>
          </a:graphicData>
        </a:graphic>
      </p:graphicFrame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1D07C0EC-119A-E14A-B039-0C61E019E2B2}"/>
              </a:ext>
            </a:extLst>
          </p:cNvPr>
          <p:cNvSpPr/>
          <p:nvPr/>
        </p:nvSpPr>
        <p:spPr>
          <a:xfrm>
            <a:off x="8390649" y="4632096"/>
            <a:ext cx="3549315" cy="10437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You can control which way the table grows by using the 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  <a:cs typeface="Consolas" panose="020B0609020204030204" pitchFamily="49" charset="0"/>
              </a:rPr>
              <a:t>"horizontal_sizing"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 and 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  <a:cs typeface="Consolas" panose="020B0609020204030204" pitchFamily="49" charset="0"/>
              </a:rPr>
              <a:t>"vertical_sizing"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 options.</a:t>
            </a:r>
          </a:p>
        </p:txBody>
      </p:sp>
      <p:sp>
        <p:nvSpPr>
          <p:cNvPr id="8" name="Rectangular Callout 7">
            <a:extLst>
              <a:ext uri="{FF2B5EF4-FFF2-40B4-BE49-F238E27FC236}">
                <a16:creationId xmlns:a16="http://schemas.microsoft.com/office/drawing/2014/main" id="{C5169581-B058-0C4A-A084-4A5F4FDEBB3B}"/>
              </a:ext>
            </a:extLst>
          </p:cNvPr>
          <p:cNvSpPr/>
          <p:nvPr/>
        </p:nvSpPr>
        <p:spPr>
          <a:xfrm>
            <a:off x="8390648" y="1481527"/>
            <a:ext cx="3549315" cy="1043718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Identify your table by setting an Alt Text (right-click on it and select "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Edit Alt Text...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").</a:t>
            </a:r>
          </a:p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Menlo" panose="020B0609030804020204" pitchFamily="49" charset="0"/>
                <a:cs typeface="Menlo" panose="020B0609030804020204" pitchFamily="49" charset="0"/>
              </a:rPr>
              <a:t>Then use that name in your data.json.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C03219-38B8-734A-B4F6-C0D72F5CA871}"/>
              </a:ext>
            </a:extLst>
          </p:cNvPr>
          <p:cNvSpPr txBox="1"/>
          <p:nvPr/>
        </p:nvSpPr>
        <p:spPr>
          <a:xfrm>
            <a:off x="6558157" y="60159"/>
            <a:ext cx="55616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Adding and removing table rows and columns</a:t>
            </a:r>
          </a:p>
        </p:txBody>
      </p:sp>
    </p:spTree>
    <p:extLst>
      <p:ext uri="{BB962C8B-B14F-4D97-AF65-F5344CB8AC3E}">
        <p14:creationId xmlns:p14="http://schemas.microsoft.com/office/powerpoint/2010/main" val="2062431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3341</TotalTime>
  <Words>94</Words>
  <Application>Microsoft Macintosh PowerPoint</Application>
  <PresentationFormat>ワイド画面</PresentationFormat>
  <Paragraphs>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CJK JP Regular</vt:lpstr>
      <vt:lpstr>Arial</vt:lpstr>
      <vt:lpstr>Calibri</vt:lpstr>
      <vt:lpstr>Calibri Light</vt:lpstr>
      <vt:lpstr>Inconsolata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Shinya Maeyama</cp:lastModifiedBy>
  <cp:revision>191</cp:revision>
  <dcterms:created xsi:type="dcterms:W3CDTF">2020-02-20T07:49:28Z</dcterms:created>
  <dcterms:modified xsi:type="dcterms:W3CDTF">2023-01-27T10:00:46Z</dcterms:modified>
</cp:coreProperties>
</file>