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8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en-US" altLang="ja-JP" dirty="0"/>
              <a:t>Table (with data bars)</a:t>
            </a:r>
            <a:endParaRPr kumimoji="1" lang="ja-JP" altLang="en-US" dirty="0"/>
          </a:p>
        </p:txBody>
      </p:sp>
      <p:graphicFrame>
        <p:nvGraphicFramePr>
          <p:cNvPr id="4" name="表 3" title="table1">
            <a:extLst>
              <a:ext uri="{FF2B5EF4-FFF2-40B4-BE49-F238E27FC236}">
                <a16:creationId xmlns:a16="http://schemas.microsoft.com/office/drawing/2014/main" id="{32010C95-563F-2A44-AEAE-D9BE46D01DD4}"/>
              </a:ext>
            </a:extLst>
          </p:cNvPr>
          <p:cNvGraphicFramePr>
            <a:graphicFrameLocks noGrp="1"/>
          </p:cNvGraphicFramePr>
          <p:nvPr/>
        </p:nvGraphicFramePr>
        <p:xfrm>
          <a:off x="704823" y="1325332"/>
          <a:ext cx="4259064" cy="731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29532">
                  <a:extLst>
                    <a:ext uri="{9D8B030D-6E8A-4147-A177-3AD203B41FA5}">
                      <a16:colId xmlns:a16="http://schemas.microsoft.com/office/drawing/2014/main" val="1578377874"/>
                    </a:ext>
                  </a:extLst>
                </a:gridCol>
                <a:gridCol w="2129532">
                  <a:extLst>
                    <a:ext uri="{9D8B030D-6E8A-4147-A177-3AD203B41FA5}">
                      <a16:colId xmlns:a16="http://schemas.microsoft.com/office/drawing/2014/main" val="3781170272"/>
                    </a:ext>
                  </a:extLst>
                </a:gridCol>
              </a:tblGrid>
              <a:tr h="151535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Guavas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377mg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gradFill>
                      <a:gsLst>
                        <a:gs pos="99000">
                          <a:srgbClr val="EC696D"/>
                        </a:gs>
                        <a:gs pos="100000">
                          <a:schemeClr val="bg1">
                            <a:lumMod val="95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90686920"/>
                  </a:ext>
                </a:extLst>
              </a:tr>
              <a:tr h="151535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Bell Peppers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190mg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gradFill>
                      <a:gsLst>
                        <a:gs pos="49000">
                          <a:srgbClr val="FFB469"/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50332790"/>
                  </a:ext>
                </a:extLst>
              </a:tr>
              <a:tr h="151535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Kiwifruit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167mg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gradFill>
                      <a:gsLst>
                        <a:gs pos="43000">
                          <a:srgbClr val="FFB469"/>
                        </a:gs>
                        <a:gs pos="44000">
                          <a:schemeClr val="bg1">
                            <a:lumMod val="95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/>
                </a:extLst>
              </a:tr>
              <a:tr h="151535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Strawberries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98mg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gradFill>
                      <a:gsLst>
                        <a:gs pos="25000">
                          <a:srgbClr val="FFB469"/>
                        </a:gs>
                        <a:gs pos="26000">
                          <a:schemeClr val="bg1">
                            <a:lumMod val="95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/>
                </a:extLst>
              </a:tr>
              <a:tr h="151535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Oranges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96mg</a:t>
                      </a:r>
                      <a:endParaRPr kumimoji="1" lang="ja-JP" altLang="en-US" sz="1800" b="0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gradFill>
                      <a:gsLst>
                        <a:gs pos="24000">
                          <a:srgbClr val="FFB469"/>
                        </a:gs>
                        <a:gs pos="25000">
                          <a:schemeClr val="bg1">
                            <a:lumMod val="95000"/>
                          </a:schemeClr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73942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1024</TotalTime>
  <Words>6</Words>
  <Application>Microsoft Macintosh PowerPoint</Application>
  <PresentationFormat>画面に合わせる (16:10)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Table (with data bars)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159</cp:revision>
  <dcterms:created xsi:type="dcterms:W3CDTF">2016-11-01T13:33:10Z</dcterms:created>
  <dcterms:modified xsi:type="dcterms:W3CDTF">2021-08-18T09:44:28Z</dcterms:modified>
  <cp:category/>
</cp:coreProperties>
</file>