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2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0" y="3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charts/_rels/chart2.xml.rels><?xml version="1.0" encoding="UTF-8" standalone="yes"?>
<Relationships xmlns="http://schemas.openxmlformats.org/package/2006/relationships"><Relationship Id="rId2" Type="http://schemas.microsoft.com/office/2011/relationships/chartColorStyle" Target="/ppt/charts/colors2.xml"/><Relationship Id="rId1" Type="http://schemas.microsoft.com/office/2011/relationships/chartStyle" Target="/ppt/charts/style2.xml"/><Relationship Id="rId3" Type="http://schemas.openxmlformats.org/officeDocument/2006/relationships/package" Target="/ppt/embeddings/embedding1.xlsx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'Sheet1'!$A$2:$A$5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'Sheet1'!$B$2:$B$5</c:f>
              <c:numCache>
                <c:formatCode>General</c:formatCode>
                <c:ptCount val="4"/>
                <c:pt idx="0">
                  <c:v>100</c:v>
                </c:pt>
                <c:pt idx="1">
                  <c:v>130</c:v>
                </c:pt>
                <c:pt idx="2">
                  <c:v>120</c:v>
                </c:pt>
                <c:pt idx="3">
                  <c:v>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5E-7043-BDBC-33D83C2F0B50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Expenses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'Sheet1'!$A$2:$A$5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'Sheet1'!$C$2:$C$5</c:f>
              <c:numCache>
                <c:formatCode>General</c:formatCode>
                <c:ptCount val="4"/>
                <c:pt idx="0">
                  <c:v>85</c:v>
                </c:pt>
                <c:pt idx="1">
                  <c:v>90</c:v>
                </c:pt>
                <c:pt idx="2">
                  <c:v>80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5E-7043-BDBC-33D83C2F0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3576463"/>
        <c:axId val="553593983"/>
      </c:barChart>
      <c:lineChart>
        <c:grouping val="standard"/>
        <c:varyColors val="0"/>
        <c:ser>
          <c:idx val="2"/>
          <c:order val="2"/>
          <c:tx>
            <c:strRef>
              <c:f>'Sheet1'!$D$1</c:f>
              <c:strCache>
                <c:ptCount val="1"/>
                <c:pt idx="0">
                  <c:v>Gross profit margin</c:v>
                </c:pt>
              </c:strCache>
            </c:strRef>
          </c:tx>
          <c:spPr>
            <a:ln w="28575" cap="rnd" cmpd="sng">
              <a:solidFill>
                <a:srgbClr val="FFAA55"/>
              </a:solidFill>
              <a:prstDash val="solid"/>
              <a:round/>
              <a:headEnd type="none" w="med" len="med"/>
              <a:tailEnd type="none" w="med" len="med"/>
            </a:ln>
            <a:effectLst/>
          </c:spPr>
          <c:marker>
            <c:symbol val="circle"/>
            <c:size val="5"/>
            <c:spPr>
              <a:solidFill>
                <a:srgbClr val="FFDD99"/>
              </a:solidFill>
              <a:ln w="9525" cap="flat" cmpd="sng">
                <a:solidFill>
                  <a:srgbClr val="FFAA5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c:spPr>
          </c:marker>
          <c:cat>
            <c:strRef>
              <c:f>'Sheet1'!$A$2:$A$5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'Sheet1'!$D$2:$D$5</c:f>
              <c:numCache>
                <c:formatCode>General</c:formatCode>
                <c:ptCount val="4"/>
                <c:pt idx="0">
                  <c:v>0.15</c:v>
                </c:pt>
                <c:pt idx="1">
                  <c:v>0.3</c:v>
                </c:pt>
                <c:pt idx="2">
                  <c:v>0.33</c:v>
                </c:pt>
                <c:pt idx="3">
                  <c:v>0.42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5E-7043-BDBC-33D83C2F0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1438111"/>
        <c:axId val="491437103"/>
      </c:lineChart>
      <c:catAx>
        <c:axId val="5535764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3593983"/>
        <c:crosses val="autoZero"/>
        <c:auto val="1"/>
        <c:lblAlgn val="ctr"/>
        <c:lblOffset val="100"/>
        <c:noMultiLvlLbl val="0"/>
      </c:catAx>
      <c:valAx>
        <c:axId val="553593983"/>
        <c:scaling>
          <c:orientation val="minMax"/>
          <c:min val="50"/>
          <c:max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3576463"/>
        <c:crosses val="autoZero"/>
        <c:crossBetween val="between"/>
      </c:valAx>
      <c:valAx>
        <c:axId val="491437103"/>
        <c:scaling>
          <c:orientation val="minMax"/>
        </c:scaling>
        <c:delete val="0"/>
        <c:axPos val="r"/>
        <c:numFmt formatCode="0.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91438111"/>
        <c:crosses val="max"/>
        <c:crossBetween val="between"/>
      </c:valAx>
      <c:catAx>
        <c:axId val="4914381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9143710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en-US" altLang="ja-JP" dirty="0"/>
              <a:t>Chart</a:t>
            </a:r>
            <a:endParaRPr kumimoji="1" lang="ja-JP" altLang="en-US" dirty="0"/>
          </a:p>
        </p:txBody>
      </p:sp>
      <p:graphicFrame>
        <p:nvGraphicFramePr>
          <p:cNvPr id="2" name="グラフ 1" descr="chart1">
            <a:extLst>
              <a:ext uri="{FF2B5EF4-FFF2-40B4-BE49-F238E27FC236}">
                <a16:creationId xmlns:a16="http://schemas.microsoft.com/office/drawing/2014/main" id="{A5A867EE-2537-C74A-BB2A-AD33E5EC67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981070"/>
              </p:ext>
            </p:extLst>
          </p:nvPr>
        </p:nvGraphicFramePr>
        <p:xfrm>
          <a:off x="1198534" y="1290449"/>
          <a:ext cx="6612611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646812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1024</TotalTime>
  <Words>1</Words>
  <Application>Microsoft Macintosh PowerPoint</Application>
  <PresentationFormat>画面に合わせる (16:10)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ヒラギノ角ゴ ProN W3</vt:lpstr>
      <vt:lpstr>ヒラギノ角ゴ ProN W6</vt:lpstr>
      <vt:lpstr>Yu Gothic</vt:lpstr>
      <vt:lpstr>Arial</vt:lpstr>
      <vt:lpstr>Calibri</vt:lpstr>
      <vt:lpstr>ホワイト</vt:lpstr>
      <vt:lpstr>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161</cp:revision>
  <dcterms:created xsi:type="dcterms:W3CDTF">2016-11-01T13:33:10Z</dcterms:created>
  <dcterms:modified xsi:type="dcterms:W3CDTF">2021-12-23T07:07:48Z</dcterms:modified>
  <cp:category/>
</cp:coreProperties>
</file>