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colors3.xml" ContentType="application/vnd.ms-office.chartcolorstyle+xml"/>
  <Override PartName="/ppt/charts/style3.xml" ContentType="application/vnd.ms-office.chartstyle+xml"/>
  <Override PartName="/ppt/slides/slide2.xml" ContentType="application/vnd.openxmlformats-officedocument.presentationml.slid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charts/colors4.xml" ContentType="application/vnd.ms-office.chartcolorstyle+xml"/>
  <Override PartName="/ppt/charts/style4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6" r:id="rId10"/>
    <p:sldId id="257" r:id="rId11"/>
  </p:sldIdLst>
  <p:sldSz cx="12192000" cy="6858000"/>
  <p:notesSz cx="6858000" cy="9144000"/>
  <p:defaultTextStyle>
    <a:defPPr>
      <a:defRPr lang="en-JP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MOU" lastIdx="6" clrIdx="0">
    <p:extLst>
      <p:ext uri="{19B8F6BF-5375-455C-9EA6-DF929625EA0E}">
        <p15:presenceInfo xmlns:p15="http://schemas.microsoft.com/office/powerpoint/2012/main" userId="Microsoft Office 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ECD7"/>
    <a:srgbClr val="D8D9E4"/>
    <a:srgbClr val="EBF0FF"/>
    <a:srgbClr val="85B8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55"/>
    <p:restoredTop sz="84421"/>
  </p:normalViewPr>
  <p:slideViewPr>
    <p:cSldViewPr snapToGrid="0" snapToObjects="1">
      <p:cViewPr varScale="1">
        <p:scale>
          <a:sx n="106" d="100"/>
          <a:sy n="106" d="100"/>
        </p:scale>
        <p:origin x="200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8" Type="http://schemas.openxmlformats.org/officeDocument/2006/relationships/theme" Target="theme/theme1.xml"/><Relationship Id="rId7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Relationship Id="rId10" Type="http://schemas.openxmlformats.org/officeDocument/2006/relationships/slide" Target="/ppt/slides/slide1.xml"/><Relationship Id="rId11" Type="http://schemas.openxmlformats.org/officeDocument/2006/relationships/slide" Target="/ppt/slides/slide2.xml"/></Relationships>
</file>

<file path=ppt/charts/_rels/chart3.xml.rels><?xml version="1.0" encoding="UTF-8" standalone="yes"?>
<Relationships xmlns="http://schemas.openxmlformats.org/package/2006/relationships"><Relationship Id="rId2" Type="http://schemas.microsoft.com/office/2011/relationships/chartColorStyle" Target="/ppt/charts/colors3.xml"/><Relationship Id="rId1" Type="http://schemas.microsoft.com/office/2011/relationships/chartStyle" Target="/ppt/charts/style3.xml"/><Relationship Id="rId3" Type="http://schemas.openxmlformats.org/officeDocument/2006/relationships/package" Target="/ppt/embeddings/embedding1.xlsx"/></Relationships>
</file>

<file path=ppt/charts/_rels/chart4.xml.rels><?xml version="1.0" encoding="UTF-8" standalone="yes"?>
<Relationships xmlns="http://schemas.openxmlformats.org/package/2006/relationships"><Relationship Id="rId2" Type="http://schemas.microsoft.com/office/2011/relationships/chartColorStyle" Target="/ppt/charts/colors4.xml"/><Relationship Id="rId1" Type="http://schemas.microsoft.com/office/2011/relationships/chartStyle" Target="/ppt/charts/style4.xml"/><Relationship Id="rId3" Type="http://schemas.openxmlformats.org/officeDocument/2006/relationships/package" Target="/ppt/embeddings/embedding2.xlsx"/></Relationships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'Sheet1'!$B$1</c:f>
              <c:strCache>
                <c:ptCount val="1"/>
                <c:pt idx="0">
                  <c:v>series-a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'Sheet1'!$A$2:$A$7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June</c:v>
                </c:pt>
              </c:strCache>
            </c:strRef>
          </c:cat>
          <c:val>
            <c:numRef>
              <c:f>'Sheet1'!$B$2:$B$7</c:f>
              <c:numCache>
                <c:formatCode>General</c:formatCode>
                <c:ptCount val="6"/>
                <c:pt idx="0">
                  <c:v>4.4</c:v>
                </c:pt>
                <c:pt idx="1">
                  <c:v>4.2</c:v>
                </c:pt>
                <c:pt idx="2">
                  <c:v>4.1</c:v>
                </c:pt>
                <c:pt idx="3">
                  <c:v>3.6</c:v>
                </c:pt>
                <c:pt idx="4">
                  <c:v>3.3</c:v>
                </c:pt>
                <c:pt idx="5">
                  <c:v>3.5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A9D-FB42-9AEF-FAA39D78B84B}"/>
            </c:ext>
          </c:extLst>
        </c:ser>
        <c:ser>
          <c:idx val="1"/>
          <c:order val="1"/>
          <c:tx>
            <c:strRef>
              <c:f>'Sheet1'!$C$1</c:f>
              <c:strCache>
                <c:ptCount val="1"/>
                <c:pt idx="0">
                  <c:v>series-b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square"/>
            <c:size val="9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'Sheet1'!$A$2:$A$7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June</c:v>
                </c:pt>
              </c:strCache>
            </c:strRef>
          </c:cat>
          <c:val>
            <c:numRef>
              <c:f>'Sheet1'!$C$2:$C$7</c:f>
              <c:numCache>
                <c:formatCode>General</c:formatCode>
                <c:ptCount val="6"/>
                <c:pt idx="0">
                  <c:v>3.4</c:v>
                </c:pt>
                <c:pt idx="1">
                  <c:v>3.3</c:v>
                </c:pt>
                <c:pt idx="2">
                  <c:v>3.3</c:v>
                </c:pt>
                <c:pt idx="3">
                  <c:v>3</c:v>
                </c:pt>
                <c:pt idx="4">
                  <c:v>2.9</c:v>
                </c:pt>
                <c:pt idx="5">
                  <c:v>2.4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A9D-FB42-9AEF-FAA39D78B8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20604223"/>
        <c:axId val="612392015"/>
        <c:ser>
          <c:idx val="2"/>
          <c:order val="2"/>
          <c:tx>
            <c:strRef>
              <c:f>'Sheet1'!$D$1</c:f>
              <c:strCache>
                <c:ptCount val="1"/>
                <c:pt idx="0">
                  <c:v>series-c</c:v>
                </c:pt>
              </c:strCache>
            </c:strRef>
          </c:tx>
          <c:spPr>
            <a:ln w="28575" cap="rnd">
              <a:solidFill/>
              <a:round/>
            </a:ln>
            <a:effectLst/>
          </c:spPr>
          <c:marker>
            <c:symbol val="square"/>
            <c:size val="9"/>
            <c:spPr>
              <a:solidFill/>
              <a:ln w="9525">
                <a:solidFill/>
              </a:ln>
              <a:effectLst/>
            </c:spPr>
          </c:marker>
          <c:cat>
            <c:strRef>
              <c:f>'Sheet1'!$A$2:$A$7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June</c:v>
                </c:pt>
              </c:strCache>
            </c:strRef>
          </c:cat>
          <c:val>
            <c:numRef>
              <c:f>'Sheet1'!$D$2:$D$7</c:f>
              <c:numCache>
                <c:formatCode>General</c:formatCode>
                <c:ptCount val="6"/>
                <c:pt idx="0">
                  <c:v>3.6</c:v>
                </c:pt>
                <c:pt idx="1">
                  <c:v>3.5</c:v>
                </c:pt>
                <c:pt idx="2">
                  <c:v>3.3</c:v>
                </c:pt>
                <c:pt idx="3">
                  <c:v>2.9</c:v>
                </c:pt>
                <c:pt idx="4">
                  <c:v>2.6</c:v>
                </c:pt>
                <c:pt idx="5">
                  <c:v>2.4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A9D-FB42-9AEF-FAA39D78B84B}"/>
            </c:ext>
          </c:extLst>
        </c:ser>
        <c:ser>
          <c:idx val="3"/>
          <c:order val="3"/>
          <c:tx>
            <c:strRef>
              <c:f>'Sheet1'!$E$1</c:f>
              <c:strCache>
                <c:ptCount val="1"/>
                <c:pt idx="0">
                  <c:v>series-d</c:v>
                </c:pt>
              </c:strCache>
            </c:strRef>
          </c:tx>
          <c:spPr>
            <a:ln w="28575" cap="rnd">
              <a:solidFill/>
              <a:round/>
            </a:ln>
            <a:effectLst/>
          </c:spPr>
          <c:marker>
            <c:symbol val="square"/>
            <c:size val="9"/>
            <c:spPr>
              <a:solidFill/>
              <a:ln w="9525">
                <a:solidFill/>
              </a:ln>
              <a:effectLst/>
            </c:spPr>
          </c:marker>
          <c:cat>
            <c:strRef>
              <c:f>'Sheet1'!$A$2:$A$7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June</c:v>
                </c:pt>
              </c:strCache>
            </c:strRef>
          </c:cat>
          <c:val>
            <c:numRef>
              <c:f>'Sheet1'!$E$2:$E$7</c:f>
              <c:numCache>
                <c:formatCode>General</c:formatCode>
                <c:ptCount val="6"/>
                <c:pt idx="0">
                  <c:v>3.2</c:v>
                </c:pt>
                <c:pt idx="1">
                  <c:v>3.4</c:v>
                </c:pt>
                <c:pt idx="2">
                  <c:v>3.3</c:v>
                </c:pt>
                <c:pt idx="3">
                  <c:v>3</c:v>
                </c:pt>
                <c:pt idx="4">
                  <c:v>3.1</c:v>
                </c:pt>
                <c:pt idx="5">
                  <c:v>2.6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A9D-FB42-9AEF-FAA39D78B84B}"/>
            </c:ext>
          </c:extLst>
        </c:ser>
        <c:ser>
          <c:idx val="4"/>
          <c:order val="4"/>
          <c:tx>
            <c:strRef>
              <c:f>'Sheet1'!$F$1</c:f>
              <c:strCache>
                <c:ptCount val="1"/>
                <c:pt idx="0">
                  <c:v>series-e</c:v>
                </c:pt>
              </c:strCache>
            </c:strRef>
          </c:tx>
          <c:spPr>
            <a:ln w="28575" cap="rnd">
              <a:solidFill/>
              <a:round/>
            </a:ln>
            <a:effectLst/>
          </c:spPr>
          <c:marker>
            <c:symbol val="square"/>
            <c:size val="9"/>
            <c:spPr>
              <a:solidFill/>
              <a:ln w="9525">
                <a:solidFill/>
              </a:ln>
              <a:effectLst/>
            </c:spPr>
          </c:marker>
          <c:cat>
            <c:strRef>
              <c:f>'Sheet1'!$A$2:$A$7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June</c:v>
                </c:pt>
              </c:strCache>
            </c:strRef>
          </c:cat>
          <c:val>
            <c:numRef>
              <c:f>'Sheet1'!$F$2:$F$7</c:f>
              <c:numCache>
                <c:formatCode>General</c:formatCode>
                <c:ptCount val="6"/>
                <c:pt idx="0">
                  <c:v>3.2</c:v>
                </c:pt>
                <c:pt idx="1">
                  <c:v>3.3</c:v>
                </c:pt>
                <c:pt idx="2">
                  <c:v>3.4</c:v>
                </c:pt>
                <c:pt idx="3">
                  <c:v>3.7</c:v>
                </c:pt>
                <c:pt idx="4">
                  <c:v>4.2</c:v>
                </c:pt>
                <c:pt idx="5">
                  <c:v>4.4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A9D-FB42-9AEF-FAA39D78B84B}"/>
            </c:ext>
          </c:extLst>
        </c:ser>
        <c:ser>
          <c:idx val="5"/>
          <c:order val="5"/>
          <c:tx>
            <c:strRef>
              <c:f>'Sheet1'!$G$1</c:f>
              <c:strCache>
                <c:ptCount val="1"/>
                <c:pt idx="0">
                  <c:v>series-f</c:v>
                </c:pt>
              </c:strCache>
            </c:strRef>
          </c:tx>
          <c:spPr>
            <a:ln w="28575" cap="rnd">
              <a:solidFill/>
              <a:round/>
            </a:ln>
            <a:effectLst/>
          </c:spPr>
          <c:marker>
            <c:symbol val="square"/>
            <c:size val="9"/>
            <c:spPr>
              <a:solidFill/>
              <a:ln w="9525">
                <a:solidFill/>
              </a:ln>
              <a:effectLst/>
            </c:spPr>
          </c:marker>
          <c:cat>
            <c:strRef>
              <c:f>'Sheet1'!$A$2:$A$7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June</c:v>
                </c:pt>
              </c:strCache>
            </c:strRef>
          </c:cat>
          <c:val>
            <c:numRef>
              <c:f>'Sheet1'!$G$2:$G$7</c:f>
              <c:numCache>
                <c:formatCode>General</c:formatCode>
                <c:ptCount val="6"/>
                <c:pt idx="0">
                  <c:v>3.1</c:v>
                </c:pt>
                <c:pt idx="1">
                  <c:v>3.2</c:v>
                </c:pt>
                <c:pt idx="2">
                  <c:v>3.3</c:v>
                </c:pt>
                <c:pt idx="3">
                  <c:v>3.2</c:v>
                </c:pt>
                <c:pt idx="4">
                  <c:v>3.1</c:v>
                </c:pt>
                <c:pt idx="5">
                  <c:v>3.4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A9D-FB42-9AEF-FAA39D78B84B}"/>
            </c:ext>
          </c:extLst>
        </c:ser>
        <c:ser>
          <c:idx val="6"/>
          <c:order val="6"/>
          <c:tx>
            <c:strRef>
              <c:f>'Sheet1'!$H$1</c:f>
              <c:strCache>
                <c:ptCount val="1"/>
                <c:pt idx="0">
                  <c:v>foo</c:v>
                </c:pt>
              </c:strCache>
            </c:strRef>
          </c:tx>
          <c:spPr>
            <a:ln w="28575" cap="rnd">
              <a:solidFill/>
              <a:round/>
            </a:ln>
            <a:effectLst/>
          </c:spPr>
          <c:marker>
            <c:symbol val="square"/>
            <c:size val="9"/>
            <c:spPr>
              <a:solidFill/>
              <a:ln w="9525">
                <a:solidFill/>
              </a:ln>
              <a:effectLst/>
            </c:spPr>
          </c:marker>
          <c:cat>
            <c:strRef>
              <c:f>'Sheet1'!$A$2:$A$7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June</c:v>
                </c:pt>
              </c:strCache>
            </c:strRef>
          </c:cat>
          <c:val>
            <c:numRef>
              <c:f>'Sheet1'!$H$2:$H$7</c:f>
              <c:numCache>
                <c:formatCode>General</c:formatCode>
                <c:ptCount val="6"/>
                <c:pt idx="0">
                  <c:v>2.7</c:v>
                </c:pt>
                <c:pt idx="1">
                  <c:v>2.3</c:v>
                </c:pt>
                <c:pt idx="2">
                  <c:v>2.4</c:v>
                </c:pt>
                <c:pt idx="3">
                  <c:v>2.1</c:v>
                </c:pt>
                <c:pt idx="4">
                  <c:v>1.5</c:v>
                </c:pt>
                <c:pt idx="5">
                  <c:v>1.2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A9D-FB42-9AEF-FAA39D78B84B}"/>
            </c:ext>
          </c:extLst>
        </c:ser>
        <c:ser>
          <c:idx val="7"/>
          <c:order val="7"/>
          <c:tx>
            <c:strRef>
              <c:f>'Sheet1'!$I$1</c:f>
              <c:strCache>
                <c:ptCount val="1"/>
                <c:pt idx="0">
                  <c:v>bar</c:v>
                </c:pt>
              </c:strCache>
            </c:strRef>
          </c:tx>
          <c:spPr>
            <a:ln w="28575" cap="rnd">
              <a:solidFill/>
              <a:round/>
            </a:ln>
            <a:effectLst/>
          </c:spPr>
          <c:marker>
            <c:symbol val="square"/>
            <c:size val="9"/>
            <c:spPr>
              <a:solidFill/>
              <a:ln w="9525">
                <a:solidFill/>
              </a:ln>
              <a:effectLst/>
            </c:spPr>
          </c:marker>
          <c:cat>
            <c:strRef>
              <c:f>'Sheet1'!$A$2:$A$7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June</c:v>
                </c:pt>
              </c:strCache>
            </c:strRef>
          </c:cat>
          <c:val>
            <c:numRef>
              <c:f>'Sheet1'!$I$2:$I$7</c:f>
              <c:numCache>
                <c:formatCode>General</c:formatCode>
                <c:ptCount val="6"/>
                <c:pt idx="0">
                  <c:v>2.1</c:v>
                </c:pt>
                <c:pt idx="1">
                  <c:v>2.1</c:v>
                </c:pt>
                <c:pt idx="2">
                  <c:v>2.4</c:v>
                </c:pt>
                <c:pt idx="3">
                  <c:v>2.6</c:v>
                </c:pt>
                <c:pt idx="4">
                  <c:v>2.4</c:v>
                </c:pt>
                <c:pt idx="5">
                  <c:v>2.7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A9D-FB42-9AEF-FAA39D78B84B}"/>
            </c:ext>
          </c:extLst>
        </c:ser>
        <c:ser>
          <c:idx val="8"/>
          <c:order val="8"/>
          <c:tx>
            <c:strRef>
              <c:f>'Sheet1'!$J$1</c:f>
              <c:strCache>
                <c:ptCount val="1"/>
                <c:pt idx="0">
                  <c:v>baz</c:v>
                </c:pt>
              </c:strCache>
            </c:strRef>
          </c:tx>
          <c:spPr>
            <a:ln w="28575" cap="rnd">
              <a:solidFill/>
              <a:round/>
            </a:ln>
            <a:effectLst/>
          </c:spPr>
          <c:marker>
            <c:symbol val="square"/>
            <c:size val="9"/>
            <c:spPr>
              <a:solidFill/>
              <a:ln w="9525">
                <a:solidFill/>
              </a:ln>
              <a:effectLst/>
            </c:spPr>
          </c:marker>
          <c:cat>
            <c:strRef>
              <c:f>'Sheet1'!$A$2:$A$7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June</c:v>
                </c:pt>
              </c:strCache>
            </c:strRef>
          </c:cat>
          <c:val>
            <c:numRef>
              <c:f>'Sheet1'!$J$2:$J$7</c:f>
              <c:numCache>
                <c:formatCode>General</c:formatCode>
                <c:ptCount val="6"/>
                <c:pt idx="0">
                  <c:v>1</c:v>
                </c:pt>
                <c:pt idx="1">
                  <c:v>1.2</c:v>
                </c:pt>
                <c:pt idx="2">
                  <c:v>1.3</c:v>
                </c:pt>
                <c:pt idx="3">
                  <c:v>1.5</c:v>
                </c:pt>
                <c:pt idx="4">
                  <c:v>1.7</c:v>
                </c:pt>
                <c:pt idx="5">
                  <c:v>1.8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A9D-FB42-9AEF-FAA39D78B84B}"/>
            </c:ext>
          </c:extLst>
        </c:ser>
      </c:lineChart>
      <c:catAx>
        <c:axId val="6206042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12392015"/>
        <c:crosses val="autoZero"/>
        <c:auto val="1"/>
        <c:lblAlgn val="ctr"/>
        <c:lblOffset val="100"/>
        <c:noMultiLvlLbl val="0"/>
      </c:catAx>
      <c:valAx>
        <c:axId val="61239201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2060422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'Sheet1'!$B$1</c:f>
              <c:strCache>
                <c:ptCount val="1"/>
                <c:pt idx="0">
                  <c:v>bar-series-a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'Sheet1'!$A$2:$A$7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June</c:v>
                </c:pt>
              </c:strCache>
            </c:strRef>
          </c:cat>
          <c:val>
            <c:numRef>
              <c:f>'Sheet1'!$B$2:$B$7</c:f>
              <c:numCache>
                <c:formatCode>General</c:formatCode>
                <c:ptCount val="6"/>
                <c:pt idx="0">
                  <c:v>4.4</c:v>
                </c:pt>
                <c:pt idx="1">
                  <c:v>4.2</c:v>
                </c:pt>
                <c:pt idx="2">
                  <c:v>4.1</c:v>
                </c:pt>
                <c:pt idx="3">
                  <c:v>3.6</c:v>
                </c:pt>
                <c:pt idx="4">
                  <c:v>3.3</c:v>
                </c:pt>
                <c:pt idx="5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9D-FB42-9AEF-FAA39D78B8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20604223"/>
        <c:axId val="612392015"/>
      </c:barChart>
      <c:lineChart>
        <c:grouping val="standar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3575103"/>
        <c:axId val="593945775"/>
      </c:lineChart>
      <c:catAx>
        <c:axId val="6206042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12392015"/>
        <c:crosses val="autoZero"/>
        <c:auto val="1"/>
        <c:lblAlgn val="ctr"/>
        <c:lblOffset val="100"/>
        <c:noMultiLvlLbl val="0"/>
      </c:catAx>
      <c:valAx>
        <c:axId val="61239201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20604223"/>
        <c:crosses val="autoZero"/>
        <c:crossBetween val="between"/>
      </c:valAx>
      <c:valAx>
        <c:axId val="593945775"/>
        <c:scaling>
          <c:orientation val="minMax"/>
        </c:scaling>
        <c:delete val="1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93575103"/>
        <c:crosses val="max"/>
        <c:crossBetween val="between"/>
      </c:valAx>
      <c:catAx>
        <c:axId val="593575103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93945775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JP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205F86-C80A-014C-BEAF-CB9B52262913}" type="datetimeFigureOut">
              <a:rPr lang="en-JP" smtClean="0"/>
              <a:t>6/11/21</a:t>
            </a:fld>
            <a:endParaRPr lang="en-JP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JP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CFC3AC-E736-8E43-8286-9CD0669913AE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766759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3.xml.rels><?xml version="1.0" encoding="UTF-8" standalone="yes"?>
<Relationships xmlns="http://schemas.openxmlformats.org/package/2006/relationships"><Relationship Id="rId2" Type="http://schemas.openxmlformats.org/officeDocument/2006/relationships/slide" Target="/ppt/slides/slide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
<Relationships xmlns="http://schemas.openxmlformats.org/package/2006/relationships"><Relationship Id="rId2" Type="http://schemas.openxmlformats.org/officeDocument/2006/relationships/slide" Target="/ppt/slides/slide2.xml"/><Relationship Id="rId1" Type="http://schemas.openxmlformats.org/officeDocument/2006/relationships/notesMaster" Target="../notesMasters/notesMaster1.xml"/></Relationship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CFC3AC-E736-8E43-8286-9CD0669913AE}" type="slidenum">
              <a:rPr lang="en-JP" smtClean="0"/>
              <a:t>1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2111779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CFC3AC-E736-8E43-8286-9CD0669913AE}" type="slidenum">
              <a:rPr lang="en-JP" smtClean="0"/>
              <a:t>2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42781247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CCADE-0886-D147-99C9-03A8B2AEA5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3D4BD9-B6DA-5C4E-B9A9-7886E7A644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DBDC8-A6B5-E04A-B3EE-6C0B8D082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7A9222-7D72-C14E-9FE7-311E958CD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0A5A4-495F-D640-B6C6-318375864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588156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3CE357-7744-AF4C-AB70-EEF92CE39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A68A23-F962-4647-B65F-051EAF5BD6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322D39-B472-4546-A4A5-49D31B3AC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7A7F15-FECE-5D42-B990-FCFC78B39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3FFC68-80DF-844B-B82F-C870F700D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317081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E40D710-884B-834C-A2C2-8BD20663D1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EEC3BC-EE40-9A41-980D-5A5908D7DA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0A109B-6F71-4544-B706-3A6CA74E9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712DF7-F419-6841-9B25-F63074E91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11F24E-79A6-D54D-A72D-B5F0FC2D3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049926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87CBB-68F6-FC40-8696-85D17FF57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5E86FE-4B74-0149-B1CD-0BE2DF19DB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1AA879-64CC-F24C-8276-9040CA400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8F73A0-56A2-1C45-BBF4-A952DC6B5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DB880D-E878-B04A-8B4B-35F5562B0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348204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AB46E6-D338-464D-8EA2-1CFA73D61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FF52A0-AEFB-3049-90C7-5908C3B5F6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DEDCB7-9B72-8D41-9BC6-6B6AF04C4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ABC567-0A6F-DA44-95D1-2CE480918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0B472C-80F7-6D47-A039-4D0C09F9D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573323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8907F-F4B2-094A-9F57-5E91F6E4CB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620075-B742-5C40-8DCA-7F14F48047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E9EBD0-3B49-0746-81AC-1A07578BA5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317D0D-B2F5-594F-876F-6A9FFE2B5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6372E6-B0FF-8E48-8914-A7CDD0430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4143B6-A2BD-4347-8720-2D693023D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896373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F617D-40F0-6045-9A77-FF21B57D2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080221-84D6-9645-8C97-8DE37616D4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F1A8F2-6DB8-E942-BED7-93DC8FC05B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228560-CB3C-4D4C-8C61-C81127A8D9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4AA2AC-7C07-A845-B6EB-16967628B9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1E472E-96FE-3843-B4C8-3BF708CC2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08B1E8-92C2-1140-9B2D-57645FAAC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4B2F8-4BE2-484F-90F6-0A1093BA1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781163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D9B69-D594-E345-BC96-2CA5E703E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BFC92F-CD94-1145-B424-C103EB006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B7B1FC-DC95-AA46-8712-BF761D76A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F008A1-40A6-1148-A9DC-CBC03E527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185714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54C900-6D54-0C4D-84F7-E2DEE1502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95B526-F472-4340-AFB0-0C3C79648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9281AF-ACFB-3848-A6F7-ED08D6B23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286583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47BD6-744C-8641-9415-CF9B23676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FD4F09-0E26-A841-9932-0207D1FABB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D7A4A8-A0CF-F444-9391-64D8555955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1903F3-2DFC-D447-AD5B-FC2E931DE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454E1C-1DDD-1C4B-BE85-B0FD1A731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1D6647-B42F-2943-A846-51DF8562A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48673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C9D50-A10F-3D47-85BF-42DCE65BB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5509AD-CD09-4D4E-82FE-6A957542A2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JP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534907-68F3-DC46-9111-B1381ADBE8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166399-9E6C-0E4B-A052-560B31EBC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58DC76-23DC-4940-9345-60ADE9F3C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A13E42-8B6E-2441-9346-01BD22D05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794500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2A57A8-CFB5-5D42-ADC8-EC860E91E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14BD10-9F84-7A45-9EB7-2115B8DEAD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7BCCF2-0235-5642-B535-48D393FB3B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D54905-3544-FC47-976D-6DC27F7292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22F297-728D-AA4E-8ACD-7D55B24484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A59626A-0059-9C4C-831A-43A9D2A375CA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27580" y="6512847"/>
            <a:ext cx="227009" cy="22700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9A4FC98-A918-E243-9496-B14483B3016F}"/>
              </a:ext>
            </a:extLst>
          </p:cNvPr>
          <p:cNvSpPr/>
          <p:nvPr userDrawn="1"/>
        </p:nvSpPr>
        <p:spPr>
          <a:xfrm>
            <a:off x="354589" y="6512847"/>
            <a:ext cx="2657065" cy="227009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r>
              <a:rPr lang="en-US" sz="1000">
                <a:solidFill>
                  <a:schemeClr val="tx1">
                    <a:lumMod val="75000"/>
                    <a:lumOff val="25000"/>
                  </a:schemeClr>
                </a:solidFill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slidepack.io</a:t>
            </a:r>
          </a:p>
        </p:txBody>
      </p:sp>
    </p:spTree>
    <p:extLst>
      <p:ext uri="{BB962C8B-B14F-4D97-AF65-F5344CB8AC3E}">
        <p14:creationId xmlns:p14="http://schemas.microsoft.com/office/powerpoint/2010/main" val="466434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JP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3" Type="http://schemas.openxmlformats.org/officeDocument/2006/relationships/chart" Target="/ppt/charts/chart3.xml"/><Relationship Id="rId2" Type="http://schemas.openxmlformats.org/officeDocument/2006/relationships/notesSlide" Target="/ppt/notesSlides/notesSlide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
<Relationships xmlns="http://schemas.openxmlformats.org/package/2006/relationships"><Relationship Id="rId3" Type="http://schemas.openxmlformats.org/officeDocument/2006/relationships/chart" Target="/ppt/charts/chart4.xml"/><Relationship Id="rId2" Type="http://schemas.openxmlformats.org/officeDocument/2006/relationships/notesSlide" Target="/ppt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ular Callout 23">
            <a:extLst>
              <a:ext uri="{FF2B5EF4-FFF2-40B4-BE49-F238E27FC236}">
                <a16:creationId xmlns:a16="http://schemas.microsoft.com/office/drawing/2014/main" id="{DA71FA1C-CFC6-BD4D-A8F2-9B73AF440538}"/>
              </a:ext>
            </a:extLst>
          </p:cNvPr>
          <p:cNvSpPr/>
          <p:nvPr/>
        </p:nvSpPr>
        <p:spPr>
          <a:xfrm>
            <a:off x="8576982" y="2286000"/>
            <a:ext cx="3542829" cy="888505"/>
          </a:xfrm>
          <a:prstGeom prst="wedgeRectCallout">
            <a:avLst>
              <a:gd name="adj1" fmla="val -64556"/>
              <a:gd name="adj2" fmla="val 3823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You can add more series to a chart by specifying non-existing series keys, like "series-c" or "foo".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2FCBAF-4B18-1248-9ED0-FCE511282114}"/>
              </a:ext>
            </a:extLst>
          </p:cNvPr>
          <p:cNvSpPr txBox="1"/>
          <p:nvPr/>
        </p:nvSpPr>
        <p:spPr>
          <a:xfrm>
            <a:off x="8576980" y="60159"/>
            <a:ext cx="35428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/>
              <a:t>SlidePack Example: Dynamic chart series</a:t>
            </a:r>
          </a:p>
        </p:txBody>
      </p:sp>
      <p:graphicFrame>
        <p:nvGraphicFramePr>
          <p:cNvPr id="4" name="Chart 3" descr="the-chart">
            <a:extLst>
              <a:ext uri="{FF2B5EF4-FFF2-40B4-BE49-F238E27FC236}">
                <a16:creationId xmlns:a16="http://schemas.microsoft.com/office/drawing/2014/main" id="{A3A34DB7-7E2C-CC4B-AE19-5CF26B9F7F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07570557"/>
              </p:ext>
            </p:extLst>
          </p:nvPr>
        </p:nvGraphicFramePr>
        <p:xfrm>
          <a:off x="72190" y="229436"/>
          <a:ext cx="7940841" cy="6123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Rectangular Callout 14">
            <a:extLst>
              <a:ext uri="{FF2B5EF4-FFF2-40B4-BE49-F238E27FC236}">
                <a16:creationId xmlns:a16="http://schemas.microsoft.com/office/drawing/2014/main" id="{BF510CEC-3BF1-3149-85AF-0B74CDFC1848}"/>
              </a:ext>
            </a:extLst>
          </p:cNvPr>
          <p:cNvSpPr/>
          <p:nvPr/>
        </p:nvSpPr>
        <p:spPr>
          <a:xfrm>
            <a:off x="8576981" y="3531686"/>
            <a:ext cx="3542829" cy="1168251"/>
          </a:xfrm>
          <a:prstGeom prst="wedgeRectCallout">
            <a:avLst>
              <a:gd name="adj1" fmla="val -64556"/>
              <a:gd name="adj2" fmla="val 3823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Newly added series are created as copies of the last existing series. In this example, new series will have square markers (inherited from series-b) instead of round.</a:t>
            </a:r>
          </a:p>
        </p:txBody>
      </p:sp>
      <p:sp>
        <p:nvSpPr>
          <p:cNvPr id="16" name="Rectangular Callout 15">
            <a:extLst>
              <a:ext uri="{FF2B5EF4-FFF2-40B4-BE49-F238E27FC236}">
                <a16:creationId xmlns:a16="http://schemas.microsoft.com/office/drawing/2014/main" id="{7471D397-0250-8841-967A-899481D9639B}"/>
              </a:ext>
            </a:extLst>
          </p:cNvPr>
          <p:cNvSpPr/>
          <p:nvPr/>
        </p:nvSpPr>
        <p:spPr>
          <a:xfrm>
            <a:off x="8576980" y="5057118"/>
            <a:ext cx="3542829" cy="1004219"/>
          </a:xfrm>
          <a:prstGeom prst="wedgeRectCallout">
            <a:avLst>
              <a:gd name="adj1" fmla="val -64556"/>
              <a:gd name="adj2" fmla="val 3823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Colors for new series are auto-assigned, as long as you haven't set specific colors for your existing series.</a:t>
            </a:r>
          </a:p>
        </p:txBody>
      </p:sp>
    </p:spTree>
    <p:extLst>
      <p:ext uri="{BB962C8B-B14F-4D97-AF65-F5344CB8AC3E}">
        <p14:creationId xmlns:p14="http://schemas.microsoft.com/office/powerpoint/2010/main" val="1006314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ular Callout 23">
            <a:extLst>
              <a:ext uri="{FF2B5EF4-FFF2-40B4-BE49-F238E27FC236}">
                <a16:creationId xmlns:a16="http://schemas.microsoft.com/office/drawing/2014/main" id="{DA71FA1C-CFC6-BD4D-A8F2-9B73AF440538}"/>
              </a:ext>
            </a:extLst>
          </p:cNvPr>
          <p:cNvSpPr/>
          <p:nvPr/>
        </p:nvSpPr>
        <p:spPr>
          <a:xfrm>
            <a:off x="8576982" y="2286000"/>
            <a:ext cx="3542829" cy="782053"/>
          </a:xfrm>
          <a:prstGeom prst="wedgeRectCallout">
            <a:avLst>
              <a:gd name="adj1" fmla="val -64556"/>
              <a:gd name="adj2" fmla="val 3823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If your template has more series than your data, excess series are deleted.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2FCBAF-4B18-1248-9ED0-FCE511282114}"/>
              </a:ext>
            </a:extLst>
          </p:cNvPr>
          <p:cNvSpPr txBox="1"/>
          <p:nvPr/>
        </p:nvSpPr>
        <p:spPr>
          <a:xfrm>
            <a:off x="8576980" y="60159"/>
            <a:ext cx="35428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/>
              <a:t>SlidePack Example: Dynamic chart series</a:t>
            </a:r>
          </a:p>
        </p:txBody>
      </p:sp>
      <p:graphicFrame>
        <p:nvGraphicFramePr>
          <p:cNvPr id="4" name="Chart 3" descr="the-chart">
            <a:extLst>
              <a:ext uri="{FF2B5EF4-FFF2-40B4-BE49-F238E27FC236}">
                <a16:creationId xmlns:a16="http://schemas.microsoft.com/office/drawing/2014/main" id="{A3A34DB7-7E2C-CC4B-AE19-5CF26B9F7F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24506871"/>
              </p:ext>
            </p:extLst>
          </p:nvPr>
        </p:nvGraphicFramePr>
        <p:xfrm>
          <a:off x="72190" y="229436"/>
          <a:ext cx="7940841" cy="6123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Rectangular Callout 14">
            <a:extLst>
              <a:ext uri="{FF2B5EF4-FFF2-40B4-BE49-F238E27FC236}">
                <a16:creationId xmlns:a16="http://schemas.microsoft.com/office/drawing/2014/main" id="{BF510CEC-3BF1-3149-85AF-0B74CDFC1848}"/>
              </a:ext>
            </a:extLst>
          </p:cNvPr>
          <p:cNvSpPr/>
          <p:nvPr/>
        </p:nvSpPr>
        <p:spPr>
          <a:xfrm>
            <a:off x="8576981" y="3375276"/>
            <a:ext cx="3542829" cy="782053"/>
          </a:xfrm>
          <a:prstGeom prst="wedgeRectCallout">
            <a:avLst>
              <a:gd name="adj1" fmla="val -64556"/>
              <a:gd name="adj2" fmla="val 3823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Axes that have no series remaining as a result are also deleted.</a:t>
            </a:r>
          </a:p>
        </p:txBody>
      </p:sp>
    </p:spTree>
    <p:extLst>
      <p:ext uri="{BB962C8B-B14F-4D97-AF65-F5344CB8AC3E}">
        <p14:creationId xmlns:p14="http://schemas.microsoft.com/office/powerpoint/2010/main" val="35776676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3289</TotalTime>
  <Words>116</Words>
  <Application>Microsoft Macintosh PowerPoint</Application>
  <PresentationFormat>ワイド画面</PresentationFormat>
  <Paragraphs>9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Noto Sans CJK JP Regular</vt:lpstr>
      <vt:lpstr>Arial</vt:lpstr>
      <vt:lpstr>Calibri</vt:lpstr>
      <vt:lpstr>Calibri Light</vt:lpstr>
      <vt:lpstr>Office Theme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{presentation_title}</dc:title>
  <dc:creator>Microsoft Office User</dc:creator>
  <cp:lastModifiedBy>Microsoft Office User</cp:lastModifiedBy>
  <cp:revision>169</cp:revision>
  <dcterms:created xsi:type="dcterms:W3CDTF">2020-02-20T07:49:28Z</dcterms:created>
  <dcterms:modified xsi:type="dcterms:W3CDTF">2021-06-11T08:13:41Z</dcterms:modified>
</cp:coreProperties>
</file>