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5"/>
    <p:restoredTop sz="84421"/>
  </p:normalViewPr>
  <p:slideViewPr>
    <p:cSldViewPr snapToGrid="0" snapToObjects="1">
      <p:cViewPr varScale="1">
        <p:scale>
          <a:sx n="110" d="100"/>
          <a:sy n="110" d="100"/>
        </p:scale>
        <p:origin x="1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5">
                  <a:shade val="76000"/>
                </a:schemeClr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accent5">
                  <a:shade val="76000"/>
                </a:schemeClr>
              </a:solidFill>
              <a:ln w="9525">
                <a:solidFill>
                  <a:schemeClr val="accent5">
                    <a:shade val="76000"/>
                  </a:schemeClr>
                </a:solidFill>
              </a:ln>
              <a:effectLst/>
            </c:spPr>
          </c:marker>
          <c:dPt>
            <c:idx val="11"/>
            <c:marker>
              <c:symbol val="circle"/>
              <c:size val="9"/>
              <c:spPr>
                <a:solidFill>
                  <a:schemeClr val="accent5">
                    <a:shade val="76000"/>
                  </a:schemeClr>
                </a:solidFill>
                <a:ln w="9525">
                  <a:solidFill>
                    <a:schemeClr val="accent5">
                      <a:shade val="76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9D1-5945-BD5D-73EAB3989C09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5">
                  <a:tint val="77000"/>
                </a:schemeClr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5">
                  <a:tint val="77000"/>
                </a:schemeClr>
              </a:solidFill>
              <a:ln w="9525">
                <a:solidFill>
                  <a:schemeClr val="accent5">
                    <a:tint val="77000"/>
                  </a:schemeClr>
                </a:solidFill>
              </a:ln>
              <a:effectLst/>
            </c:spPr>
          </c:marker>
          <c:dPt>
            <c:idx val="6"/>
            <c:marker>
              <c:symbol val="square"/>
              <c:size val="9"/>
              <c:spPr>
                <a:solidFill>
                  <a:schemeClr val="accent5">
                    <a:tint val="77000"/>
                  </a:schemeClr>
                </a:solidFill>
                <a:ln w="9525">
                  <a:solidFill>
                    <a:schemeClr val="accent5">
                      <a:tint val="77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9D1-5945-BD5D-73EAB3989C09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dPt>
            <c:idx val="11"/>
            <c:invertIfNegative val="1"/>
            <c:bubble3D val="0"/>
            <c:spPr>
              <a:solidFill>
                <a:schemeClr val="accent5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E35-0844-AAB5-FAF2C12CF28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5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5">
                  <a:shade val="65000"/>
                </a:schemeClr>
              </a:solidFill>
              <a:ln w="9525">
                <a:solidFill>
                  <a:schemeClr val="accent5">
                    <a:shade val="65000"/>
                  </a:schemeClr>
                </a:solidFill>
              </a:ln>
              <a:effectLst/>
            </c:spPr>
          </c:marker>
          <c:dPt>
            <c:idx val="0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Pt>
            <c:idx val="4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FC2B-C04F-BFB6-31943013C43E}"/>
              </c:ext>
            </c:extLst>
          </c:dPt>
          <c:xVal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series-b-y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5">
                  <a:tint val="65000"/>
                </a:schemeClr>
              </a:solidFill>
              <a:ln w="9525">
                <a:solidFill>
                  <a:schemeClr val="accent5">
                    <a:tint val="65000"/>
                  </a:schemeClr>
                </a:solidFill>
              </a:ln>
              <a:effectLst/>
            </c:spPr>
          </c:marker>
          <c:dPt>
            <c:idx val="4"/>
            <c:marker>
              <c:symbol val="circle"/>
              <c:size val="7"/>
              <c:spPr>
                <a:solidFill>
                  <a:schemeClr val="accent5">
                    <a:tint val="65000"/>
                  </a:schemeClr>
                </a:solidFill>
                <a:ln w="9525">
                  <a:solidFill>
                    <a:schemeClr val="accent5">
                      <a:tint val="65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FC2B-C04F-BFB6-31943013C43E}"/>
              </c:ext>
            </c:extLst>
          </c:dPt>
          <c:x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0.5</c:v>
                </c:pt>
                <c:pt idx="1">
                  <c:v>1.25</c:v>
                </c:pt>
                <c:pt idx="2">
                  <c:v>1</c:v>
                </c:pt>
                <c:pt idx="3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3E4-5140-8213-A9D37E304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8453375"/>
        <c:axId val="1598451727"/>
      </c:scatterChart>
      <c:valAx>
        <c:axId val="1598451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Mass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3375"/>
        <c:crosses val="autoZero"/>
        <c:crossBetween val="midCat"/>
      </c:valAx>
      <c:valAx>
        <c:axId val="15984533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Length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172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014480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3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916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4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6850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439763" y="60159"/>
            <a:ext cx="3680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Chart data point styles</a:t>
            </a:r>
          </a:p>
        </p:txBody>
      </p:sp>
      <p:graphicFrame>
        <p:nvGraphicFramePr>
          <p:cNvPr id="4" name="Chart 3" descr="my-lin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6070905"/>
              </p:ext>
            </p:extLst>
          </p:nvPr>
        </p:nvGraphicFramePr>
        <p:xfrm>
          <a:off x="72193" y="398712"/>
          <a:ext cx="8173480" cy="5953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317A3804-8EAC-0843-AFC8-B2158EA65CE8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You can specify styles for individual data points to make them stand out.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ba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2771650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A8D453D8-3F13-C541-89B3-59AD674FB28D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You can specify styles for individual data points to make them stand out.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39DE8125-87D8-FE45-BB96-ED1C92E16883}"/>
              </a:ext>
            </a:extLst>
          </p:cNvPr>
          <p:cNvSpPr txBox="1"/>
          <p:nvPr/>
        </p:nvSpPr>
        <p:spPr>
          <a:xfrm>
            <a:off x="8439763" y="60159"/>
            <a:ext cx="3680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Chart data point styles</a:t>
            </a:r>
          </a:p>
        </p:txBody>
      </p:sp>
    </p:spTree>
    <p:extLst>
      <p:ext uri="{BB962C8B-B14F-4D97-AF65-F5344CB8AC3E}">
        <p14:creationId xmlns:p14="http://schemas.microsoft.com/office/powerpoint/2010/main" val="88816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pi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208543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9BC05ED2-6DD1-434F-B815-BC8C25A63D2F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You can specify styles for individual data points to make them stand out.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9B7292D-CDF2-094F-898D-BEC665F03FEB}"/>
              </a:ext>
            </a:extLst>
          </p:cNvPr>
          <p:cNvSpPr txBox="1"/>
          <p:nvPr/>
        </p:nvSpPr>
        <p:spPr>
          <a:xfrm>
            <a:off x="8439763" y="60159"/>
            <a:ext cx="3680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Chart data point styles</a:t>
            </a:r>
          </a:p>
        </p:txBody>
      </p:sp>
    </p:spTree>
    <p:extLst>
      <p:ext uri="{BB962C8B-B14F-4D97-AF65-F5344CB8AC3E}">
        <p14:creationId xmlns:p14="http://schemas.microsoft.com/office/powerpoint/2010/main" val="2396210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scatte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1170724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82CAAAD9-BF24-1744-A78C-40902C036074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You can specify styles for individual data points to make them stand out.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BC992A50-0C0B-A24C-B3D8-28F4B819BB0A}"/>
              </a:ext>
            </a:extLst>
          </p:cNvPr>
          <p:cNvSpPr txBox="1"/>
          <p:nvPr/>
        </p:nvSpPr>
        <p:spPr>
          <a:xfrm>
            <a:off x="8439763" y="60159"/>
            <a:ext cx="3680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Chart data point styles</a:t>
            </a:r>
          </a:p>
        </p:txBody>
      </p:sp>
    </p:spTree>
    <p:extLst>
      <p:ext uri="{BB962C8B-B14F-4D97-AF65-F5344CB8AC3E}">
        <p14:creationId xmlns:p14="http://schemas.microsoft.com/office/powerpoint/2010/main" val="3237299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3505</TotalTime>
  <Words>90</Words>
  <Application>Microsoft Macintosh PowerPoint</Application>
  <PresentationFormat>ワイド画面</PresentationFormat>
  <Paragraphs>14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220</cp:revision>
  <dcterms:created xsi:type="dcterms:W3CDTF">2020-02-20T07:49:28Z</dcterms:created>
  <dcterms:modified xsi:type="dcterms:W3CDTF">2021-06-11T08:38:19Z</dcterms:modified>
</cp:coreProperties>
</file>