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colors5.xml" ContentType="application/vnd.ms-office.chartcolorstyle+xml"/>
  <Override PartName="/ppt/charts/style5.xml" ContentType="application/vnd.ms-office.chartstyle+xml"/>
  <Override PartName="/ppt/slides/slide2.xml" ContentType="application/vnd.openxmlformats-officedocument.presentationml.sl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colors6.xml" ContentType="application/vnd.ms-office.chartcolorstyle+xml"/>
  <Override PartName="/ppt/charts/style6.xml" ContentType="application/vnd.ms-office.chartstyle+xml"/>
  <Override PartName="/ppt/slides/slide3.xml" ContentType="application/vnd.openxmlformats-officedocument.presentationml.slid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colors7.xml" ContentType="application/vnd.ms-office.chartcolorstyle+xml"/>
  <Override PartName="/ppt/charts/style7.xml" ContentType="application/vnd.ms-office.chartstyle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charts/colors8.xml" ContentType="application/vnd.ms-office.chartcolorstyle+xml"/>
  <Override PartName="/ppt/charts/style8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12"/>
    <p:sldId id="257" r:id="rId13"/>
    <p:sldId id="258" r:id="rId14"/>
    <p:sldId id="259" r:id="rId15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6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CD7"/>
    <a:srgbClr val="D8D9E4"/>
    <a:srgbClr val="EBF0FF"/>
    <a:srgbClr val="85B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45"/>
    <p:restoredTop sz="84421"/>
  </p:normalViewPr>
  <p:slideViewPr>
    <p:cSldViewPr snapToGrid="0" snapToObjects="1">
      <p:cViewPr varScale="1">
        <p:scale>
          <a:sx n="110" d="100"/>
          <a:sy n="110" d="100"/>
        </p:scale>
        <p:origin x="12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presProps" Target="presProps.xml"/><Relationship Id="rId7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Relationship Id="rId12" Type="http://schemas.openxmlformats.org/officeDocument/2006/relationships/slide" Target="/ppt/slides/slide1.xml"/><Relationship Id="rId13" Type="http://schemas.openxmlformats.org/officeDocument/2006/relationships/slide" Target="/ppt/slides/slide2.xml"/><Relationship Id="rId14" Type="http://schemas.openxmlformats.org/officeDocument/2006/relationships/slide" Target="/ppt/slides/slide3.xml"/><Relationship Id="rId15" Type="http://schemas.openxmlformats.org/officeDocument/2006/relationships/slide" Target="/ppt/slides/slide4.xml"/></Relationships>
</file>

<file path=ppt/charts/_rels/chart5.xml.rels><?xml version="1.0" encoding="UTF-8" standalone="yes"?>
<Relationships xmlns="http://schemas.openxmlformats.org/package/2006/relationships"><Relationship Id="rId2" Type="http://schemas.microsoft.com/office/2011/relationships/chartColorStyle" Target="/ppt/charts/colors5.xml"/><Relationship Id="rId1" Type="http://schemas.microsoft.com/office/2011/relationships/chartStyle" Target="/ppt/charts/style5.xml"/><Relationship Id="rId3" Type="http://schemas.openxmlformats.org/officeDocument/2006/relationships/package" Target="/ppt/embeddings/embedding1.xlsx"/></Relationships>
</file>

<file path=ppt/charts/_rels/chart6.xml.rels><?xml version="1.0" encoding="UTF-8" standalone="yes"?>
<Relationships xmlns="http://schemas.openxmlformats.org/package/2006/relationships"><Relationship Id="rId2" Type="http://schemas.microsoft.com/office/2011/relationships/chartColorStyle" Target="/ppt/charts/colors6.xml"/><Relationship Id="rId1" Type="http://schemas.microsoft.com/office/2011/relationships/chartStyle" Target="/ppt/charts/style6.xml"/><Relationship Id="rId3" Type="http://schemas.openxmlformats.org/officeDocument/2006/relationships/package" Target="/ppt/embeddings/embedding2.xlsx"/></Relationships>
</file>

<file path=ppt/charts/_rels/chart7.xml.rels><?xml version="1.0" encoding="UTF-8" standalone="yes"?>
<Relationships xmlns="http://schemas.openxmlformats.org/package/2006/relationships"><Relationship Id="rId2" Type="http://schemas.microsoft.com/office/2011/relationships/chartColorStyle" Target="/ppt/charts/colors7.xml"/><Relationship Id="rId1" Type="http://schemas.microsoft.com/office/2011/relationships/chartStyle" Target="/ppt/charts/style7.xml"/><Relationship Id="rId3" Type="http://schemas.openxmlformats.org/officeDocument/2006/relationships/package" Target="/ppt/embeddings/embedding3.xlsx"/></Relationships>
</file>

<file path=ppt/charts/_rels/chart8.xml.rels><?xml version="1.0" encoding="UTF-8" standalone="yes"?>
<Relationships xmlns="http://schemas.openxmlformats.org/package/2006/relationships"><Relationship Id="rId2" Type="http://schemas.microsoft.com/office/2011/relationships/chartColorStyle" Target="/ppt/charts/colors8.xml"/><Relationship Id="rId1" Type="http://schemas.microsoft.com/office/2011/relationships/chartStyle" Target="/ppt/charts/style8.xml"/><Relationship Id="rId3" Type="http://schemas.openxmlformats.org/officeDocument/2006/relationships/package" Target="/ppt/embeddings/embedding4.xlsx"/></Relationships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Revenue</c:v>
                </c:pt>
              </c:strCache>
            </c:strRef>
          </c:tx>
          <c:spPr>
            <a:ln w="28575" cap="rnd">
              <a:solidFill>
                <a:schemeClr val="accent5">
                  <a:shade val="76000"/>
                </a:schemeClr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chemeClr val="accent5">
                  <a:shade val="76000"/>
                </a:schemeClr>
              </a:solidFill>
              <a:ln w="9525">
                <a:solidFill>
                  <a:schemeClr val="accent5">
                    <a:shade val="76000"/>
                  </a:schemeClr>
                </a:solidFill>
              </a:ln>
              <a:effectLst/>
            </c:spPr>
          </c:marker>
          <c:dPt>
            <c:idx val="11"/>
            <c:bubble3D val="0"/>
            <c:extLst>
              <c:ext xmlns:c16="http://schemas.microsoft.com/office/drawing/2014/chart" uri="{C3380CC4-5D6E-409C-BE32-E72D297353CC}">
                <c16:uniqueId val="{00000000-39D1-5945-BD5D-73EAB3989C09}"/>
              </c:ext>
            </c:extLst>
            <c:marker>
              <c:symbol val="circle"/>
              <c:size val="9"/>
              <c:spPr>
                <a:solidFill>
                  <a:srgbClr val="FF9900"/>
                </a:solidFill>
                <a:ln w="9525" cap="flat" cmpd="sng">
                  <a:solidFill>
                    <a:srgbClr val="FF66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</c:marker>
          </c:dPt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100</c:v>
                </c:pt>
                <c:pt idx="1">
                  <c:v>110</c:v>
                </c:pt>
                <c:pt idx="2">
                  <c:v>130</c:v>
                </c:pt>
                <c:pt idx="3">
                  <c:v>150</c:v>
                </c:pt>
                <c:pt idx="4">
                  <c:v>170</c:v>
                </c:pt>
                <c:pt idx="5">
                  <c:v>200</c:v>
                </c:pt>
                <c:pt idx="6">
                  <c:v>180</c:v>
                </c:pt>
                <c:pt idx="7">
                  <c:v>130</c:v>
                </c:pt>
                <c:pt idx="8">
                  <c:v>140</c:v>
                </c:pt>
                <c:pt idx="9">
                  <c:v>130</c:v>
                </c:pt>
                <c:pt idx="10">
                  <c:v>130</c:v>
                </c:pt>
                <c:pt idx="11">
                  <c:v>190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Expenses</c:v>
                </c:pt>
              </c:strCache>
            </c:strRef>
          </c:tx>
          <c:spPr>
            <a:ln w="28575" cap="rnd">
              <a:solidFill>
                <a:schemeClr val="accent5">
                  <a:tint val="77000"/>
                </a:schemeClr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chemeClr val="accent5">
                  <a:tint val="77000"/>
                </a:schemeClr>
              </a:solidFill>
              <a:ln w="9525">
                <a:solidFill>
                  <a:schemeClr val="accent5">
                    <a:tint val="77000"/>
                  </a:schemeClr>
                </a:solidFill>
              </a:ln>
              <a:effectLst/>
            </c:spPr>
          </c:marker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1-39D1-5945-BD5D-73EAB3989C09}"/>
              </c:ext>
            </c:extLst>
            <c:marker>
              <c:symbol val="square"/>
              <c:size val="9"/>
              <c:spPr>
                <a:solidFill>
                  <a:srgbClr val="99CC00"/>
                </a:solidFill>
                <a:ln w="9525" cap="flat" cmpd="sng">
                  <a:solidFill>
                    <a:srgbClr val="66CC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</c:marker>
          </c:dPt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50</c:v>
                </c:pt>
                <c:pt idx="1">
                  <c:v>55</c:v>
                </c:pt>
                <c:pt idx="2">
                  <c:v>60</c:v>
                </c:pt>
                <c:pt idx="3">
                  <c:v>65</c:v>
                </c:pt>
                <c:pt idx="4">
                  <c:v>70</c:v>
                </c:pt>
                <c:pt idx="5">
                  <c:v>65</c:v>
                </c:pt>
                <c:pt idx="6">
                  <c:v>55</c:v>
                </c:pt>
                <c:pt idx="7">
                  <c:v>80</c:v>
                </c:pt>
                <c:pt idx="8">
                  <c:v>80</c:v>
                </c:pt>
                <c:pt idx="9">
                  <c:v>70</c:v>
                </c:pt>
                <c:pt idx="10">
                  <c:v>60</c:v>
                </c:pt>
                <c:pt idx="11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0604223"/>
        <c:axId val="612392015"/>
      </c:line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>
              <a:noFill/>
            </a:ln>
            <a:effectLst/>
          </c:spPr>
          <c:invertIfNegative val="0"/>
          <c:dPt>
            <c:idx val="11"/>
            <c:invertIfNegative val="1"/>
            <c:bubble3D val="0"/>
            <c:spPr>
              <a:solidFill>
                <a:srgbClr val="FF9900"/>
              </a:solidFill>
              <a:ln w="12700" cap="flat" cmpd="sng">
                <a:solidFill>
                  <a:srgbClr val="FF66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c:spPr>
            <c:extLst>
              <c:ext xmlns:c16="http://schemas.microsoft.com/office/drawing/2014/chart" uri="{C3380CC4-5D6E-409C-BE32-E72D297353CC}">
                <c16:uniqueId val="{00000001-5E35-0844-AAB5-FAF2C12CF28E}"/>
              </c:ext>
            </c:extLst>
          </c:dPt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100</c:v>
                </c:pt>
                <c:pt idx="1">
                  <c:v>110</c:v>
                </c:pt>
                <c:pt idx="2">
                  <c:v>130</c:v>
                </c:pt>
                <c:pt idx="3">
                  <c:v>150</c:v>
                </c:pt>
                <c:pt idx="4">
                  <c:v>170</c:v>
                </c:pt>
                <c:pt idx="5">
                  <c:v>200</c:v>
                </c:pt>
                <c:pt idx="6">
                  <c:v>180</c:v>
                </c:pt>
                <c:pt idx="7">
                  <c:v>130</c:v>
                </c:pt>
                <c:pt idx="8">
                  <c:v>140</c:v>
                </c:pt>
                <c:pt idx="9">
                  <c:v>130</c:v>
                </c:pt>
                <c:pt idx="10">
                  <c:v>130</c:v>
                </c:pt>
                <c:pt idx="11">
                  <c:v>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Expenses</c:v>
                </c:pt>
              </c:strCache>
            </c:strRef>
          </c:tx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50</c:v>
                </c:pt>
                <c:pt idx="1">
                  <c:v>55</c:v>
                </c:pt>
                <c:pt idx="2">
                  <c:v>60</c:v>
                </c:pt>
                <c:pt idx="3">
                  <c:v>65</c:v>
                </c:pt>
                <c:pt idx="4">
                  <c:v>70</c:v>
                </c:pt>
                <c:pt idx="5">
                  <c:v>65</c:v>
                </c:pt>
                <c:pt idx="6">
                  <c:v>55</c:v>
                </c:pt>
                <c:pt idx="7">
                  <c:v>80</c:v>
                </c:pt>
                <c:pt idx="8">
                  <c:v>80</c:v>
                </c:pt>
                <c:pt idx="9">
                  <c:v>70</c:v>
                </c:pt>
                <c:pt idx="10">
                  <c:v>60</c:v>
                </c:pt>
                <c:pt idx="1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0604223"/>
        <c:axId val="612392015"/>
      </c:bar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'Sheet1'!$B$1</c:f>
              <c:strCache>
                <c:ptCount val="1"/>
                <c:pt idx="0">
                  <c:v>Browser share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shade val="58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207-A74C-BA63-EF4501E3F5F9}"/>
              </c:ext>
            </c:extLst>
          </c:dPt>
          <c:dPt>
            <c:idx val="1"/>
            <c:bubble3D val="0"/>
            <c:spPr>
              <a:solidFill>
                <a:schemeClr val="accent5">
                  <a:shade val="8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207-A74C-BA63-EF4501E3F5F9}"/>
              </c:ext>
            </c:extLst>
          </c:dPt>
          <c:dPt>
            <c:idx val="2"/>
            <c:bubble3D val="0"/>
            <c:spPr>
              <a:solidFill>
                <a:srgbClr val="FF9900"/>
              </a:solidFill>
              <a:ln w="12700" cap="flat" cmpd="sng">
                <a:solidFill>
                  <a:srgbClr val="FF66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c:spPr>
            <c:extLst>
              <c:ext xmlns:c16="http://schemas.microsoft.com/office/drawing/2014/chart" uri="{C3380CC4-5D6E-409C-BE32-E72D297353CC}">
                <c16:uniqueId val="{00000005-8207-A74C-BA63-EF4501E3F5F9}"/>
              </c:ext>
            </c:extLst>
          </c:dPt>
          <c:dPt>
            <c:idx val="3"/>
            <c:bubble3D val="0"/>
            <c:spPr>
              <a:solidFill>
                <a:schemeClr val="accent5">
                  <a:tint val="58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207-A74C-BA63-EF4501E3F5F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'Sheet1'!$A$2:$A$7</c:f>
              <c:strCache>
                <c:ptCount val="6"/>
                <c:pt idx="0">
                  <c:v>Chrome</c:v>
                </c:pt>
                <c:pt idx="1">
                  <c:v>Safari</c:v>
                </c:pt>
                <c:pt idx="2">
                  <c:v>Firefox</c:v>
                </c:pt>
                <c:pt idx="3">
                  <c:v>Samsung Internet</c:v>
                </c:pt>
                <c:pt idx="4">
                  <c:v>Edge Legacy</c:v>
                </c:pt>
                <c:pt idx="5">
                  <c:v>UC Browser</c:v>
                </c:pt>
              </c:strCache>
            </c:strRef>
          </c:cat>
          <c:val>
            <c:numRef>
              <c:f>'Sheet1'!$B$2:$B$7</c:f>
              <c:numCache>
                <c:formatCode>General</c:formatCode>
                <c:ptCount val="6"/>
                <c:pt idx="0">
                  <c:v>63.91</c:v>
                </c:pt>
                <c:pt idx="1">
                  <c:v>18.2</c:v>
                </c:pt>
                <c:pt idx="2">
                  <c:v>4.39</c:v>
                </c:pt>
                <c:pt idx="3">
                  <c:v>3.28</c:v>
                </c:pt>
                <c:pt idx="4">
                  <c:v>2.13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Current Generation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chemeClr val="accent5">
                  <a:shade val="65000"/>
                </a:schemeClr>
              </a:solidFill>
              <a:ln w="9525">
                <a:solidFill>
                  <a:schemeClr val="accent5">
                    <a:shade val="65000"/>
                  </a:schemeClr>
                </a:solidFill>
              </a:ln>
              <a:effectLst/>
            </c:spPr>
          </c:marker>
          <c:dPt>
            <c:idx val="0"/>
            <c:marker>
              <c:symbol val="circle"/>
              <c:size val="7"/>
              <c:spPr>
                <a:solidFill>
                  <a:schemeClr val="accent5">
                    <a:shade val="65000"/>
                  </a:schemeClr>
                </a:solidFill>
                <a:ln w="9525">
                  <a:solidFill>
                    <a:schemeClr val="accent5">
                      <a:shade val="65000"/>
                    </a:schemeClr>
                  </a:solidFill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8207-A74C-BA63-EF4501E3F5F9}"/>
              </c:ext>
            </c:extLst>
          </c:dPt>
          <c:dPt>
            <c:idx val="1"/>
            <c:marker>
              <c:symbol val="circle"/>
              <c:size val="7"/>
              <c:spPr>
                <a:solidFill>
                  <a:schemeClr val="accent5">
                    <a:shade val="65000"/>
                  </a:schemeClr>
                </a:solidFill>
                <a:ln w="9525">
                  <a:solidFill>
                    <a:schemeClr val="accent5">
                      <a:shade val="65000"/>
                    </a:schemeClr>
                  </a:solidFill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8207-A74C-BA63-EF4501E3F5F9}"/>
              </c:ext>
            </c:extLst>
          </c:dPt>
          <c:dPt>
            <c:idx val="2"/>
            <c:marker>
              <c:symbol val="circle"/>
              <c:size val="7"/>
              <c:spPr>
                <a:solidFill>
                  <a:schemeClr val="accent5">
                    <a:shade val="65000"/>
                  </a:schemeClr>
                </a:solidFill>
                <a:ln w="9525">
                  <a:solidFill>
                    <a:schemeClr val="accent5">
                      <a:shade val="65000"/>
                    </a:schemeClr>
                  </a:solidFill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8207-A74C-BA63-EF4501E3F5F9}"/>
              </c:ext>
            </c:extLst>
          </c:dPt>
          <c:dPt>
            <c:idx val="3"/>
            <c:marker>
              <c:symbol val="circle"/>
              <c:size val="7"/>
              <c:spPr>
                <a:solidFill>
                  <a:schemeClr val="accent5">
                    <a:shade val="65000"/>
                  </a:schemeClr>
                </a:solidFill>
                <a:ln w="9525">
                  <a:solidFill>
                    <a:schemeClr val="accent5">
                      <a:shade val="65000"/>
                    </a:schemeClr>
                  </a:solidFill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8207-A74C-BA63-EF4501E3F5F9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8-FC2B-C04F-BFB6-31943013C43E}"/>
              </c:ext>
            </c:extLst>
            <c:marker>
              <c:symbol val="circle"/>
              <c:size val="7"/>
              <c:spPr>
                <a:solidFill>
                  <a:srgbClr val="FF9900"/>
                </a:solidFill>
                <a:ln w="9525" cap="flat" cmpd="sng">
                  <a:solidFill>
                    <a:srgbClr val="FF66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</c:marker>
          </c:dPt>
          <c:xVal>
            <c:numRef>
              <c:f>'Sheet1'!$A$2:$A$11</c:f>
              <c:numCache>
                <c:formatCode>General</c:formatCode>
                <c:ptCount val="10"/>
                <c:pt idx="0">
                  <c:v>150</c:v>
                </c:pt>
                <c:pt idx="1">
                  <c:v>156.2</c:v>
                </c:pt>
                <c:pt idx="2">
                  <c:v>153.7</c:v>
                </c:pt>
                <c:pt idx="3">
                  <c:v>155.7</c:v>
                </c:pt>
                <c:pt idx="4">
                  <c:v>160.5</c:v>
                </c:pt>
                <c:pt idx="5">
                  <c:v>163</c:v>
                </c:pt>
                <c:pt idx="6">
                  <c:v>171.8</c:v>
                </c:pt>
                <c:pt idx="7">
                  <c:v>166.9</c:v>
                </c:pt>
                <c:pt idx="8">
                  <c:v>175.6</c:v>
                </c:pt>
                <c:pt idx="9">
                  <c:v>176.5</c:v>
                </c:pt>
              </c:numCache>
            </c:numRef>
          </c:xVal>
          <c:yVal>
            <c:numRef>
              <c:f>'Sheet1'!$B$2:$B$11</c:f>
              <c:numCache>
                <c:formatCode>General</c:formatCode>
                <c:ptCount val="10"/>
                <c:pt idx="0">
                  <c:v>60.7</c:v>
                </c:pt>
                <c:pt idx="1">
                  <c:v>67.3</c:v>
                </c:pt>
                <c:pt idx="2">
                  <c:v>68.8</c:v>
                </c:pt>
                <c:pt idx="3">
                  <c:v>83.1</c:v>
                </c:pt>
                <c:pt idx="4">
                  <c:v>88.8</c:v>
                </c:pt>
                <c:pt idx="5">
                  <c:v>90</c:v>
                </c:pt>
                <c:pt idx="6">
                  <c:v>100.2</c:v>
                </c:pt>
                <c:pt idx="7">
                  <c:v>96.5</c:v>
                </c:pt>
                <c:pt idx="8">
                  <c:v>115.1</c:v>
                </c:pt>
                <c:pt idx="9">
                  <c:v>114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2"/>
          <c:order val="1"/>
          <c:tx>
            <c:strRef>
              <c:f>'Sheet1'!$D$1</c:f>
              <c:strCache>
                <c:ptCount val="1"/>
                <c:pt idx="0">
                  <c:v>Previous Generation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chemeClr val="accent5">
                  <a:tint val="65000"/>
                </a:schemeClr>
              </a:solidFill>
              <a:ln w="9525">
                <a:solidFill>
                  <a:schemeClr val="accent5">
                    <a:tint val="65000"/>
                  </a:schemeClr>
                </a:solidFill>
              </a:ln>
              <a:effectLst/>
            </c:spPr>
          </c:marker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9-FC2B-C04F-BFB6-31943013C43E}"/>
              </c:ext>
            </c:extLst>
            <c:marker>
              <c:symbol val="circle"/>
              <c:size val="7"/>
              <c:spPr>
                <a:solidFill>
                  <a:srgbClr val="99CC00"/>
                </a:solidFill>
                <a:ln w="9525" cap="flat" cmpd="sng">
                  <a:solidFill>
                    <a:srgbClr val="66CC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</c:marker>
          </c:dPt>
          <c:xVal>
            <c:numRef>
              <c:f>'Sheet1'!$C$2:$C$11</c:f>
              <c:numCache>
                <c:formatCode>General</c:formatCode>
                <c:ptCount val="10"/>
                <c:pt idx="0">
                  <c:v>153.3</c:v>
                </c:pt>
                <c:pt idx="1">
                  <c:v>155.6</c:v>
                </c:pt>
                <c:pt idx="2">
                  <c:v>151.7</c:v>
                </c:pt>
                <c:pt idx="3">
                  <c:v>159.2</c:v>
                </c:pt>
                <c:pt idx="4">
                  <c:v>163.2</c:v>
                </c:pt>
                <c:pt idx="5">
                  <c:v>160.6</c:v>
                </c:pt>
                <c:pt idx="6">
                  <c:v>167.6</c:v>
                </c:pt>
                <c:pt idx="7">
                  <c:v>173.2</c:v>
                </c:pt>
                <c:pt idx="8">
                  <c:v>177.3</c:v>
                </c:pt>
                <c:pt idx="9">
                  <c:v>172.9</c:v>
                </c:pt>
              </c:numCache>
            </c:numRef>
          </c:xVal>
          <c:yVal>
            <c:numRef>
              <c:f>'Sheet1'!$D$2:$D$11</c:f>
              <c:numCache>
                <c:formatCode>General</c:formatCode>
                <c:ptCount val="10"/>
                <c:pt idx="0">
                  <c:v>45</c:v>
                </c:pt>
                <c:pt idx="1">
                  <c:v>58.2</c:v>
                </c:pt>
                <c:pt idx="2">
                  <c:v>48.7</c:v>
                </c:pt>
                <c:pt idx="3">
                  <c:v>65.2</c:v>
                </c:pt>
                <c:pt idx="4">
                  <c:v>71.1</c:v>
                </c:pt>
                <c:pt idx="5">
                  <c:v>65.3</c:v>
                </c:pt>
                <c:pt idx="6">
                  <c:v>70.8</c:v>
                </c:pt>
                <c:pt idx="7">
                  <c:v>84.4</c:v>
                </c:pt>
                <c:pt idx="8">
                  <c:v>87.2</c:v>
                </c:pt>
                <c:pt idx="9">
                  <c:v>99.1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3E4-5140-8213-A9D37E304C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98453375"/>
        <c:axId val="1598451727"/>
      </c:scatterChart>
      <c:valAx>
        <c:axId val="15984517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Mass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98453375"/>
        <c:crosses val="autoZero"/>
        <c:crossBetween val="midCat"/>
      </c:valAx>
      <c:valAx>
        <c:axId val="15984533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Length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9845172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7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8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107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05F86-C80A-014C-BEAF-CB9B52262913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FC3AC-E736-8E43-8286-9CD0669913A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6675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5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4.xml"/><Relationship Id="rId1" Type="http://schemas.openxmlformats.org/officeDocument/2006/relationships/notesMaster" Target="../notesMasters/notesMaster1.xml"/></Relationship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2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014480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3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916215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4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68501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CADE-0886-D147-99C9-03A8B2AEA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4BD9-B6DA-5C4E-B9A9-7886E7A6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BDC8-A6B5-E04A-B3EE-6C0B8D08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9222-7D72-C14E-9FE7-311E958C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0A5A4-495F-D640-B6C6-31837586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8815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E357-7744-AF4C-AB70-EEF92CE3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68A23-F962-4647-B65F-051EAF5BD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22D39-B472-4546-A4A5-49D31B3A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A7F15-FECE-5D42-B990-FCFC78B3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FFC68-80DF-844B-B82F-C870F700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1708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40D710-884B-834C-A2C2-8BD20663D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EC3BC-EE40-9A41-980D-5A5908D7D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A109B-6F71-4544-B706-3A6CA74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12DF7-F419-6841-9B25-F63074E9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24E-79A6-D54D-A72D-B5F0FC2D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4992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7CBB-68F6-FC40-8696-85D17FF5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E86FE-4B74-0149-B1CD-0BE2DF19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AA879-64CC-F24C-8276-9040CA40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73A0-56A2-1C45-BBF4-A952DC6B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880D-E878-B04A-8B4B-35F5562B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820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46E6-D338-464D-8EA2-1CFA73D61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F52A0-AEFB-3049-90C7-5908C3B5F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DCB7-9B72-8D41-9BC6-6B6AF04C4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BC567-0A6F-DA44-95D1-2CE48091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B472C-80F7-6D47-A039-4D0C09F9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332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907F-F4B2-094A-9F57-5E91F6E4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20075-B742-5C40-8DCA-7F14F4804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9EBD0-3B49-0746-81AC-1A07578BA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7D0D-B2F5-594F-876F-6A9FFE2B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372E6-B0FF-8E48-8914-A7CDD043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143B6-A2BD-4347-8720-2D693023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9637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617D-40F0-6045-9A77-FF21B57D2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80221-84D6-9645-8C97-8DE37616D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1A8F2-6DB8-E942-BED7-93DC8FC0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28560-CB3C-4D4C-8C61-C81127A8D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4AA2AC-7C07-A845-B6EB-16967628B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E472E-96FE-3843-B4C8-3BF708CC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08B1E8-92C2-1140-9B2D-57645FAA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4B2F8-4BE2-484F-90F6-0A1093BA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8116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9B69-D594-E345-BC96-2CA5E703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FC92F-CD94-1145-B424-C103EB00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7B1FC-DC95-AA46-8712-BF761D76A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008A1-40A6-1148-A9DC-CBC03E52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8571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4C900-6D54-0C4D-84F7-E2DEE150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5B526-F472-4340-AFB0-0C3C7964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281AF-ACFB-3848-A6F7-ED08D6B2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8658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7BD6-744C-8641-9415-CF9B2367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4F09-0E26-A841-9932-0207D1FAB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7A4A8-A0CF-F444-9391-64D855595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903F3-2DFC-D447-AD5B-FC2E931D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54E1C-1DDD-1C4B-BE85-B0FD1A73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6647-B42F-2943-A846-51DF8562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867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9D50-A10F-3D47-85BF-42DCE65B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509AD-CD09-4D4E-82FE-6A957542A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4907-68F3-DC46-9111-B1381ADBE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66399-9E6C-0E4B-A052-560B31EB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8DC76-23DC-4940-9345-60ADE9F3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13E42-8B6E-2441-9346-01BD22D0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9450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A57A8-CFB5-5D42-ADC8-EC860E91E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4BD10-9F84-7A45-9EB7-2115B8DEA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BCCF2-0235-5642-B535-48D393FB3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4905-3544-FC47-976D-6DC27F729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2F297-728D-AA4E-8ACD-7D55B2448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59626A-0059-9C4C-831A-43A9D2A375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7580" y="6512847"/>
            <a:ext cx="227009" cy="22700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9A4FC98-A918-E243-9496-B14483B3016F}"/>
              </a:ext>
            </a:extLst>
          </p:cNvPr>
          <p:cNvSpPr/>
          <p:nvPr userDrawn="1"/>
        </p:nvSpPr>
        <p:spPr>
          <a:xfrm>
            <a:off x="354589" y="6512847"/>
            <a:ext cx="2657065" cy="22700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slidepack.io</a:t>
            </a:r>
          </a:p>
        </p:txBody>
      </p:sp>
    </p:spTree>
    <p:extLst>
      <p:ext uri="{BB962C8B-B14F-4D97-AF65-F5344CB8AC3E}">
        <p14:creationId xmlns:p14="http://schemas.microsoft.com/office/powerpoint/2010/main" val="4664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5.xml"/><Relationship Id="rId2" Type="http://schemas.openxmlformats.org/officeDocument/2006/relationships/notesSlide" Target="/ppt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6.xml"/><Relationship Id="rId2" Type="http://schemas.openxmlformats.org/officeDocument/2006/relationships/notesSlide" Target="/ppt/notesSlides/notesSlide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7.xml"/><Relationship Id="rId2" Type="http://schemas.openxmlformats.org/officeDocument/2006/relationships/notesSlide" Target="/ppt/notesSlides/notesSlide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8.xml"/><Relationship Id="rId2" Type="http://schemas.openxmlformats.org/officeDocument/2006/relationships/notesSlide" Target="/ppt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8439763" y="60159"/>
            <a:ext cx="36800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Chart data point styles</a:t>
            </a:r>
          </a:p>
        </p:txBody>
      </p:sp>
      <p:graphicFrame>
        <p:nvGraphicFramePr>
          <p:cNvPr id="4" name="Chart 3" descr="my-line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6070905"/>
              </p:ext>
            </p:extLst>
          </p:nvPr>
        </p:nvGraphicFramePr>
        <p:xfrm>
          <a:off x="72193" y="398712"/>
          <a:ext cx="8173480" cy="5953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317A3804-8EAC-0843-AFC8-B2158EA65CE8}"/>
              </a:ext>
            </a:extLst>
          </p:cNvPr>
          <p:cNvSpPr/>
          <p:nvPr/>
        </p:nvSpPr>
        <p:spPr>
          <a:xfrm>
            <a:off x="8658225" y="2936081"/>
            <a:ext cx="3461582" cy="779392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 can specify styles for individual data points to make them stand out.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 descr="my-bar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2771650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A8D453D8-3F13-C541-89B3-59AD674FB28D}"/>
              </a:ext>
            </a:extLst>
          </p:cNvPr>
          <p:cNvSpPr/>
          <p:nvPr/>
        </p:nvSpPr>
        <p:spPr>
          <a:xfrm>
            <a:off x="8658225" y="2936081"/>
            <a:ext cx="3461582" cy="779392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 can specify styles for individual data points to make them stand out.</a:t>
            </a:r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id="{39DE8125-87D8-FE45-BB96-ED1C92E16883}"/>
              </a:ext>
            </a:extLst>
          </p:cNvPr>
          <p:cNvSpPr txBox="1"/>
          <p:nvPr/>
        </p:nvSpPr>
        <p:spPr>
          <a:xfrm>
            <a:off x="8439763" y="60159"/>
            <a:ext cx="36800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Chart data point styles</a:t>
            </a:r>
          </a:p>
        </p:txBody>
      </p:sp>
    </p:spTree>
    <p:extLst>
      <p:ext uri="{BB962C8B-B14F-4D97-AF65-F5344CB8AC3E}">
        <p14:creationId xmlns:p14="http://schemas.microsoft.com/office/powerpoint/2010/main" val="88816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 descr="my-pie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0208543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9BC05ED2-6DD1-434F-B815-BC8C25A63D2F}"/>
              </a:ext>
            </a:extLst>
          </p:cNvPr>
          <p:cNvSpPr/>
          <p:nvPr/>
        </p:nvSpPr>
        <p:spPr>
          <a:xfrm>
            <a:off x="8658225" y="2936081"/>
            <a:ext cx="3461582" cy="779392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 can specify styles for individual data points to make them stand out.</a:t>
            </a:r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id="{59B7292D-CDF2-094F-898D-BEC665F03FEB}"/>
              </a:ext>
            </a:extLst>
          </p:cNvPr>
          <p:cNvSpPr txBox="1"/>
          <p:nvPr/>
        </p:nvSpPr>
        <p:spPr>
          <a:xfrm>
            <a:off x="8439763" y="60159"/>
            <a:ext cx="36800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Chart data point styles</a:t>
            </a:r>
          </a:p>
        </p:txBody>
      </p:sp>
    </p:spTree>
    <p:extLst>
      <p:ext uri="{BB962C8B-B14F-4D97-AF65-F5344CB8AC3E}">
        <p14:creationId xmlns:p14="http://schemas.microsoft.com/office/powerpoint/2010/main" val="2396210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 descr="my-scatter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1170724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82CAAAD9-BF24-1744-A78C-40902C036074}"/>
              </a:ext>
            </a:extLst>
          </p:cNvPr>
          <p:cNvSpPr/>
          <p:nvPr/>
        </p:nvSpPr>
        <p:spPr>
          <a:xfrm>
            <a:off x="8658225" y="2936081"/>
            <a:ext cx="3461582" cy="779392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 can specify styles for individual data points to make them stand out.</a:t>
            </a:r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id="{BC992A50-0C0B-A24C-B3D8-28F4B819BB0A}"/>
              </a:ext>
            </a:extLst>
          </p:cNvPr>
          <p:cNvSpPr txBox="1"/>
          <p:nvPr/>
        </p:nvSpPr>
        <p:spPr>
          <a:xfrm>
            <a:off x="8439763" y="60159"/>
            <a:ext cx="36800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Chart data point styles</a:t>
            </a:r>
          </a:p>
        </p:txBody>
      </p:sp>
    </p:spTree>
    <p:extLst>
      <p:ext uri="{BB962C8B-B14F-4D97-AF65-F5344CB8AC3E}">
        <p14:creationId xmlns:p14="http://schemas.microsoft.com/office/powerpoint/2010/main" val="3237299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3505</TotalTime>
  <Words>90</Words>
  <Application>Microsoft Macintosh PowerPoint</Application>
  <PresentationFormat>ワイド画面</PresentationFormat>
  <Paragraphs>14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Noto Sans CJK JP Regular</vt:lpstr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{presentation_title}</dc:title>
  <dc:creator>Microsoft Office User</dc:creator>
  <cp:lastModifiedBy>Microsoft Office User</cp:lastModifiedBy>
  <cp:revision>220</cp:revision>
  <dcterms:created xsi:type="dcterms:W3CDTF">2020-02-20T07:49:28Z</dcterms:created>
  <dcterms:modified xsi:type="dcterms:W3CDTF">2021-06-11T08:38:19Z</dcterms:modified>
</cp:coreProperties>
</file>