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9"/>
    <p:sldId id="257" r:id="rId10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8"/>
    <p:restoredTop sz="84418"/>
  </p:normalViewPr>
  <p:slideViewPr>
    <p:cSldViewPr snapToGrid="0" snapToObjects="1">
      <p:cViewPr varScale="1">
        <p:scale>
          <a:sx n="107" d="100"/>
          <a:sy n="107" d="100"/>
        </p:scale>
        <p:origin x="176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/ppt/slides/slide1.xml"/><Relationship Id="rId10" Type="http://schemas.openxmlformats.org/officeDocument/2006/relationships/slide" Target="/ppt/slides/slide2.xml"/></Relationships>
</file>

<file path=ppt/charts/_rels/chart2.xml.rels><?xml version="1.0" encoding="UTF-8" standalone="yes"?>
<Relationships xmlns="http://schemas.openxmlformats.org/package/2006/relationships"><Relationship Id="rId2" Type="http://schemas.microsoft.com/office/2011/relationships/chartColorStyle" Target="/ppt/charts/colors2.xml"/><Relationship Id="rId1" Type="http://schemas.microsoft.com/office/2011/relationships/chartStyle" Target="/ppt/charts/style2.xml"/><Relationship Id="rId3" Type="http://schemas.openxmlformats.org/officeDocument/2006/relationships/package" Target="/ppt/embeddings/embedding1.xlsx"/></Relationships>
</file>

<file path=ppt/charts/_rels/chart3.xml.rels><?xml version="1.0" encoding="UTF-8" standalone="yes"?>
<Relationships xmlns="http://schemas.openxmlformats.org/package/2006/relationships"><Relationship Id="rId2" Type="http://schemas.microsoft.com/office/2011/relationships/chartColorStyle" Target="/ppt/charts/colors3.xml"/><Relationship Id="rId1" Type="http://schemas.microsoft.com/office/2011/relationships/chartStyle" Target="/ppt/charts/style3.xml"/><Relationship Id="rId3" Type="http://schemas.openxmlformats.org/officeDocument/2006/relationships/package" Target="/ppt/embeddings/embedding2.xlsx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series-a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'Sheet1'!$A$2:$A$42</c:f>
              <c:strCache>
                <c:ptCount val="41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</c:strCache>
            </c:strRef>
          </c:cat>
          <c:val>
            <c:numRef>
              <c:f>'Sheet1'!$B$2:$B$42</c:f>
              <c:numCache>
                <c:formatCode>General</c:formatCode>
                <c:ptCount val="41"/>
                <c:pt idx="0">
                  <c:v>93</c:v>
                </c:pt>
                <c:pt idx="1">
                  <c:v>157</c:v>
                </c:pt>
                <c:pt idx="2">
                  <c:v>949</c:v>
                </c:pt>
                <c:pt idx="3">
                  <c:v>785</c:v>
                </c:pt>
                <c:pt idx="4">
                  <c:v>1036</c:v>
                </c:pt>
                <c:pt idx="5">
                  <c:v>1640</c:v>
                </c:pt>
                <c:pt idx="6">
                  <c:v>1700</c:v>
                </c:pt>
                <c:pt idx="7">
                  <c:v>1964</c:v>
                </c:pt>
                <c:pt idx="8">
                  <c:v>2234</c:v>
                </c:pt>
                <c:pt idx="9">
                  <c:v>2502</c:v>
                </c:pt>
                <c:pt idx="10">
                  <c:v>2344</c:v>
                </c:pt>
                <c:pt idx="11">
                  <c:v>3185</c:v>
                </c:pt>
                <c:pt idx="12">
                  <c:v>3360</c:v>
                </c:pt>
                <c:pt idx="13">
                  <c:v>3283</c:v>
                </c:pt>
                <c:pt idx="14">
                  <c:v>3991</c:v>
                </c:pt>
                <c:pt idx="15">
                  <c:v>4000</c:v>
                </c:pt>
                <c:pt idx="16">
                  <c:v>4000</c:v>
                </c:pt>
                <c:pt idx="17">
                  <c:v>3891</c:v>
                </c:pt>
                <c:pt idx="18">
                  <c:v>3159</c:v>
                </c:pt>
                <c:pt idx="19">
                  <c:v>3130</c:v>
                </c:pt>
                <c:pt idx="20">
                  <c:v>3134</c:v>
                </c:pt>
                <c:pt idx="21">
                  <c:v>2961</c:v>
                </c:pt>
                <c:pt idx="22">
                  <c:v>2622</c:v>
                </c:pt>
                <c:pt idx="23">
                  <c:v>2531</c:v>
                </c:pt>
                <c:pt idx="24">
                  <c:v>2193</c:v>
                </c:pt>
                <c:pt idx="25">
                  <c:v>1942</c:v>
                </c:pt>
                <c:pt idx="26">
                  <c:v>1994</c:v>
                </c:pt>
                <c:pt idx="27">
                  <c:v>1661</c:v>
                </c:pt>
                <c:pt idx="28">
                  <c:v>1217</c:v>
                </c:pt>
                <c:pt idx="29">
                  <c:v>1000</c:v>
                </c:pt>
                <c:pt idx="30">
                  <c:v>1055</c:v>
                </c:pt>
                <c:pt idx="31">
                  <c:v>1000</c:v>
                </c:pt>
                <c:pt idx="32">
                  <c:v>1124</c:v>
                </c:pt>
                <c:pt idx="33">
                  <c:v>1199</c:v>
                </c:pt>
                <c:pt idx="34">
                  <c:v>1400</c:v>
                </c:pt>
                <c:pt idx="35">
                  <c:v>1497</c:v>
                </c:pt>
                <c:pt idx="36">
                  <c:v>1549</c:v>
                </c:pt>
                <c:pt idx="37">
                  <c:v>1660</c:v>
                </c:pt>
                <c:pt idx="38">
                  <c:v>1768</c:v>
                </c:pt>
                <c:pt idx="39">
                  <c:v>1853</c:v>
                </c:pt>
                <c:pt idx="40">
                  <c:v>1890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604223"/>
        <c:axId val="612392015"/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tickLblSkip val="5"/>
        <c:noMultiLvlLbl val="0"/>
      </c:cat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series-a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'Sheet1'!$A$2:$A$42</c:f>
              <c:numCache>
                <c:formatCode>yyyy</c:formatCode>
                <c:ptCount val="41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  <c:pt idx="35">
                  <c:v>42370</c:v>
                </c:pt>
                <c:pt idx="36">
                  <c:v>42736</c:v>
                </c:pt>
                <c:pt idx="37">
                  <c:v>43101</c:v>
                </c:pt>
                <c:pt idx="38">
                  <c:v>43466</c:v>
                </c:pt>
                <c:pt idx="39">
                  <c:v>43831</c:v>
                </c:pt>
                <c:pt idx="40">
                  <c:v>44197</c:v>
                </c:pt>
              </c:numCache>
            </c:numRef>
          </c:cat>
          <c:val>
            <c:numRef>
              <c:f>'Sheet1'!$B$2:$B$42</c:f>
              <c:numCache>
                <c:formatCode>General</c:formatCode>
                <c:ptCount val="41"/>
                <c:pt idx="0">
                  <c:v>93</c:v>
                </c:pt>
                <c:pt idx="1">
                  <c:v>157</c:v>
                </c:pt>
                <c:pt idx="2">
                  <c:v>949</c:v>
                </c:pt>
                <c:pt idx="3">
                  <c:v>785</c:v>
                </c:pt>
                <c:pt idx="4">
                  <c:v>1036</c:v>
                </c:pt>
                <c:pt idx="5">
                  <c:v>1640</c:v>
                </c:pt>
                <c:pt idx="6">
                  <c:v>1700</c:v>
                </c:pt>
                <c:pt idx="7">
                  <c:v>1964</c:v>
                </c:pt>
                <c:pt idx="8">
                  <c:v>2234</c:v>
                </c:pt>
                <c:pt idx="9">
                  <c:v>2502</c:v>
                </c:pt>
                <c:pt idx="10">
                  <c:v>2344</c:v>
                </c:pt>
                <c:pt idx="11">
                  <c:v>3185</c:v>
                </c:pt>
                <c:pt idx="12">
                  <c:v>3360</c:v>
                </c:pt>
                <c:pt idx="13">
                  <c:v>3283</c:v>
                </c:pt>
                <c:pt idx="14">
                  <c:v>3991</c:v>
                </c:pt>
                <c:pt idx="15">
                  <c:v>4000</c:v>
                </c:pt>
                <c:pt idx="16">
                  <c:v>4000</c:v>
                </c:pt>
                <c:pt idx="17">
                  <c:v>3891</c:v>
                </c:pt>
                <c:pt idx="18">
                  <c:v>3159</c:v>
                </c:pt>
                <c:pt idx="19">
                  <c:v>3130</c:v>
                </c:pt>
                <c:pt idx="20">
                  <c:v>3134</c:v>
                </c:pt>
                <c:pt idx="21">
                  <c:v>2961</c:v>
                </c:pt>
                <c:pt idx="22">
                  <c:v>2622</c:v>
                </c:pt>
                <c:pt idx="23">
                  <c:v>2531</c:v>
                </c:pt>
                <c:pt idx="24">
                  <c:v>2193</c:v>
                </c:pt>
                <c:pt idx="25">
                  <c:v>1942</c:v>
                </c:pt>
                <c:pt idx="26">
                  <c:v>1994</c:v>
                </c:pt>
                <c:pt idx="27">
                  <c:v>1661</c:v>
                </c:pt>
                <c:pt idx="28">
                  <c:v>1217</c:v>
                </c:pt>
                <c:pt idx="29">
                  <c:v>1000</c:v>
                </c:pt>
                <c:pt idx="30">
                  <c:v>1055</c:v>
                </c:pt>
                <c:pt idx="31">
                  <c:v>1000</c:v>
                </c:pt>
                <c:pt idx="32">
                  <c:v>1124</c:v>
                </c:pt>
                <c:pt idx="33">
                  <c:v>1199</c:v>
                </c:pt>
                <c:pt idx="34">
                  <c:v>1400</c:v>
                </c:pt>
                <c:pt idx="35">
                  <c:v>1497</c:v>
                </c:pt>
                <c:pt idx="36">
                  <c:v>1549</c:v>
                </c:pt>
                <c:pt idx="37">
                  <c:v>1660</c:v>
                </c:pt>
                <c:pt idx="38">
                  <c:v>1768</c:v>
                </c:pt>
                <c:pt idx="39">
                  <c:v>1853</c:v>
                </c:pt>
                <c:pt idx="40">
                  <c:v>1890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604223"/>
        <c:axId val="612392015"/>
      </c:lineChart>
      <c:dateAx>
        <c:axId val="620604223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majorUnit val="6"/>
        <c:majorTimeUnit val="years"/>
      </c:date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2.xml"/><Relationship Id="rId2" Type="http://schemas.openxmlformats.org/officeDocument/2006/relationships/notesSlide" Target="/ppt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3.xml"/><Relationship Id="rId2" Type="http://schemas.openxmlformats.org/officeDocument/2006/relationships/notesSlide" Target="/ppt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729649" y="60159"/>
            <a:ext cx="33901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Chart label interval</a:t>
            </a:r>
          </a:p>
        </p:txBody>
      </p:sp>
      <p:graphicFrame>
        <p:nvGraphicFramePr>
          <p:cNvPr id="4" name="Chart 3" descr="th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8144054"/>
              </p:ext>
            </p:extLst>
          </p:nvPr>
        </p:nvGraphicFramePr>
        <p:xfrm>
          <a:off x="72190" y="229436"/>
          <a:ext cx="7940841" cy="6123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98AADBBC-6CC6-D543-8446-EB6A0E427DD8}"/>
              </a:ext>
            </a:extLst>
          </p:cNvPr>
          <p:cNvSpPr/>
          <p:nvPr/>
        </p:nvSpPr>
        <p:spPr>
          <a:xfrm>
            <a:off x="8134597" y="4047743"/>
            <a:ext cx="3985212" cy="2304931"/>
          </a:xfrm>
          <a:prstGeom prst="wedgeRectCallout">
            <a:avLst>
              <a:gd name="adj1" fmla="val -57057"/>
              <a:gd name="adj2" fmla="val 40492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Sometimes your axis labels can get too crowded. Skip some labels by using chart options.</a:t>
            </a:r>
          </a:p>
          <a:p>
            <a:endParaRPr lang="en-US" altLang="ja-JP" sz="1400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  <a:t>For the X axis (category axis text labels):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labels_interval</a:t>
            </a:r>
          </a:p>
          <a:p>
            <a: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  <a:t>For the X axis (category axis date labels):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date_labels_major_unit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date_labels_major_time_unit</a:t>
            </a:r>
            <a:endParaRPr 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For the Y axis (value axis):</a:t>
            </a:r>
            <a:b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axis1.major_unit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729649" y="60159"/>
            <a:ext cx="33901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Chart label interval</a:t>
            </a:r>
          </a:p>
        </p:txBody>
      </p:sp>
      <p:graphicFrame>
        <p:nvGraphicFramePr>
          <p:cNvPr id="4" name="Chart 3" descr="th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8144054"/>
              </p:ext>
            </p:extLst>
          </p:nvPr>
        </p:nvGraphicFramePr>
        <p:xfrm>
          <a:off x="72190" y="229436"/>
          <a:ext cx="7940841" cy="6123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98AADBBC-6CC6-D543-8446-EB6A0E427DD8}"/>
              </a:ext>
            </a:extLst>
          </p:cNvPr>
          <p:cNvSpPr/>
          <p:nvPr/>
        </p:nvSpPr>
        <p:spPr>
          <a:xfrm>
            <a:off x="8134597" y="4047743"/>
            <a:ext cx="3985212" cy="2304931"/>
          </a:xfrm>
          <a:prstGeom prst="wedgeRectCallout">
            <a:avLst>
              <a:gd name="adj1" fmla="val -57057"/>
              <a:gd name="adj2" fmla="val 40492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Sometimes your axis labels can get too crowded. Skip some labels by using chart options.</a:t>
            </a:r>
          </a:p>
          <a:p>
            <a:endParaRPr lang="en-US" altLang="ja-JP" sz="1400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  <a:t>For the X axis (category axis text labels):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labels_interval</a:t>
            </a:r>
          </a:p>
          <a:p>
            <a: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  <a:t>For the X axis (category axis date labels):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date_labels_major_unit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date_labels_major_time_unit</a:t>
            </a:r>
            <a:endParaRPr 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For the Y axis (value axis):</a:t>
            </a:r>
            <a:b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axis1.major_unit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3343</TotalTime>
  <Words>84</Words>
  <Application>Microsoft Macintosh PowerPoint</Application>
  <PresentationFormat>ワイド画面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Noto Sans CJK JP Regular</vt:lpstr>
      <vt:lpstr>Arial</vt:lpstr>
      <vt:lpstr>Calibri</vt:lpstr>
      <vt:lpstr>Calibri Light</vt:lpstr>
      <vt:lpstr>Inconsolata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178</cp:revision>
  <dcterms:created xsi:type="dcterms:W3CDTF">2020-02-20T07:49:28Z</dcterms:created>
  <dcterms:modified xsi:type="dcterms:W3CDTF">2022-11-17T07:32:31Z</dcterms:modified>
</cp:coreProperties>
</file>