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slides/slide2.xml" ContentType="application/vnd.openxmlformats-officedocument.presentationml.slid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colors11.xml" ContentType="application/vnd.ms-office.chartcolorstyle+xml"/>
  <Override PartName="/ppt/charts/style11.xml" ContentType="application/vnd.ms-office.chartstyle+xml"/>
  <Override PartName="/ppt/slides/slide4.xml" ContentType="application/vnd.openxmlformats-officedocument.presentationml.sl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colors12.xml" ContentType="application/vnd.ms-office.chartcolorstyle+xml"/>
  <Override PartName="/ppt/charts/style12.xml" ContentType="application/vnd.ms-office.chartstyle+xml"/>
  <Override PartName="/ppt/slides/slide5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slides/slide6.xml" ContentType="application/vnd.openxmlformats-officedocument.presentationml.sl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colors14.xml" ContentType="application/vnd.ms-office.chartcolorstyle+xml"/>
  <Override PartName="/ppt/charts/style14.xml" ContentType="application/vnd.ms-office.chartstyle+xml"/>
  <Override PartName="/ppt/slides/slide7.xml" ContentType="application/vnd.openxmlformats-officedocument.presentationml.slid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slides/slide8.xml" ContentType="application/vnd.openxmlformats-officedocument.presentationml.slide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charts/colors16.xml" ContentType="application/vnd.ms-office.chartcolorstyle+xml"/>
  <Override PartName="/ppt/charts/style1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4" Type="http://schemas.openxmlformats.org/officeDocument/2006/relationships/theme" Target="theme/theme1.xml"/><Relationship Id="rId16" Type="http://schemas.openxmlformats.org/officeDocument/2006/relationships/slide" Target="/ppt/slides/slide1.xml"/><Relationship Id="rId17" Type="http://schemas.openxmlformats.org/officeDocument/2006/relationships/slide" Target="/ppt/slides/slide2.xml"/><Relationship Id="rId18" Type="http://schemas.openxmlformats.org/officeDocument/2006/relationships/slide" Target="/ppt/slides/slide3.xml"/><Relationship Id="rId19" Type="http://schemas.openxmlformats.org/officeDocument/2006/relationships/slide" Target="/ppt/slides/slide4.xml"/><Relationship Id="rId20" Type="http://schemas.openxmlformats.org/officeDocument/2006/relationships/slide" Target="/ppt/slides/slide5.xml"/><Relationship Id="rId21" Type="http://schemas.openxmlformats.org/officeDocument/2006/relationships/slide" Target="/ppt/slides/slide6.xml"/><Relationship Id="rId22" Type="http://schemas.openxmlformats.org/officeDocument/2006/relationships/slide" Target="/ppt/slides/slide7.xml"/><Relationship Id="rId23" Type="http://schemas.openxmlformats.org/officeDocument/2006/relationships/slide" Target="/ppt/slides/slide8.xml"/></Relationships>
</file>

<file path=ppt/charts/_rels/chart10.xml.rels><?xml version="1.0" encoding="UTF-8" standalone="yes"?>
<Relationships xmlns="http://schemas.openxmlformats.org/package/2006/relationships"><Relationship Id="rId2" Type="http://schemas.microsoft.com/office/2011/relationships/chartColorStyle" Target="/ppt/charts/colors10.xml"/><Relationship Id="rId1" Type="http://schemas.microsoft.com/office/2011/relationships/chartStyle" Target="/ppt/charts/style10.xml"/><Relationship Id="rId3" Type="http://schemas.openxmlformats.org/officeDocument/2006/relationships/package" Target="/ppt/embeddings/embedding2.xlsx"/></Relationships>
</file>

<file path=ppt/charts/_rels/chart11.xml.rels><?xml version="1.0" encoding="UTF-8" standalone="yes"?>
<Relationships xmlns="http://schemas.openxmlformats.org/package/2006/relationships"><Relationship Id="rId2" Type="http://schemas.microsoft.com/office/2011/relationships/chartColorStyle" Target="/ppt/charts/colors11.xml"/><Relationship Id="rId1" Type="http://schemas.microsoft.com/office/2011/relationships/chartStyle" Target="/ppt/charts/style11.xml"/><Relationship Id="rId3" Type="http://schemas.openxmlformats.org/officeDocument/2006/relationships/package" Target="/ppt/embeddings/embedding3.xlsx"/></Relationships>
</file>

<file path=ppt/charts/_rels/chart12.xml.rels><?xml version="1.0" encoding="UTF-8" standalone="yes"?>
<Relationships xmlns="http://schemas.openxmlformats.org/package/2006/relationships"><Relationship Id="rId2" Type="http://schemas.microsoft.com/office/2011/relationships/chartColorStyle" Target="/ppt/charts/colors12.xml"/><Relationship Id="rId1" Type="http://schemas.microsoft.com/office/2011/relationships/chartStyle" Target="/ppt/charts/style12.xml"/><Relationship Id="rId3" Type="http://schemas.openxmlformats.org/officeDocument/2006/relationships/package" Target="/ppt/embeddings/embedding4.xlsx"/></Relationships>
</file>

<file path=ppt/charts/_rels/chart13.xml.rels><?xml version="1.0" encoding="UTF-8" standalone="yes"?>
<Relationships xmlns="http://schemas.openxmlformats.org/package/2006/relationships"><Relationship Id="rId2" Type="http://schemas.microsoft.com/office/2011/relationships/chartColorStyle" Target="/ppt/charts/colors13.xml"/><Relationship Id="rId1" Type="http://schemas.microsoft.com/office/2011/relationships/chartStyle" Target="/ppt/charts/style13.xml"/><Relationship Id="rId3" Type="http://schemas.openxmlformats.org/officeDocument/2006/relationships/package" Target="/ppt/embeddings/embedding5.xlsx"/></Relationships>
</file>

<file path=ppt/charts/_rels/chart14.xml.rels><?xml version="1.0" encoding="UTF-8" standalone="yes"?>
<Relationships xmlns="http://schemas.openxmlformats.org/package/2006/relationships"><Relationship Id="rId2" Type="http://schemas.microsoft.com/office/2011/relationships/chartColorStyle" Target="/ppt/charts/colors14.xml"/><Relationship Id="rId1" Type="http://schemas.microsoft.com/office/2011/relationships/chartStyle" Target="/ppt/charts/style14.xml"/><Relationship Id="rId3" Type="http://schemas.openxmlformats.org/officeDocument/2006/relationships/package" Target="/ppt/embeddings/embedding6.xlsx"/></Relationships>
</file>

<file path=ppt/charts/_rels/chart15.xml.rels><?xml version="1.0" encoding="UTF-8" standalone="yes"?>
<Relationships xmlns="http://schemas.openxmlformats.org/package/2006/relationships"><Relationship Id="rId2" Type="http://schemas.microsoft.com/office/2011/relationships/chartColorStyle" Target="/ppt/charts/colors15.xml"/><Relationship Id="rId1" Type="http://schemas.microsoft.com/office/2011/relationships/chartStyle" Target="/ppt/charts/style15.xml"/><Relationship Id="rId3" Type="http://schemas.openxmlformats.org/officeDocument/2006/relationships/package" Target="/ppt/embeddings/embedding7.xlsx"/></Relationships>
</file>

<file path=ppt/charts/_rels/chart16.xml.rels><?xml version="1.0" encoding="UTF-8" standalone="yes"?>
<Relationships xmlns="http://schemas.openxmlformats.org/package/2006/relationships"><Relationship Id="rId2" Type="http://schemas.microsoft.com/office/2011/relationships/chartColorStyle" Target="/ppt/charts/colors16.xml"/><Relationship Id="rId1" Type="http://schemas.microsoft.com/office/2011/relationships/chartStyle" Target="/ppt/charts/style16.xml"/><Relationship Id="rId3" Type="http://schemas.openxmlformats.org/officeDocument/2006/relationships/package" Target="/ppt/embeddings/embedding8.xlsx"/></Relationships>
</file>

<file path=ppt/charts/_rels/chart9.xml.rels><?xml version="1.0" encoding="UTF-8" standalone="yes"?>
<Relationships xmlns="http://schemas.openxmlformats.org/package/2006/relationships"><Relationship Id="rId2" Type="http://schemas.microsoft.com/office/2011/relationships/chartColorStyle" Target="/ppt/charts/colors9.xml"/><Relationship Id="rId1" Type="http://schemas.microsoft.com/office/2011/relationships/chartStyle" Target="/ppt/charts/style9.xml"/><Relationship Id="rId3" Type="http://schemas.openxmlformats.org/officeDocument/2006/relationships/package" Target="/ppt/embeddings/embedding1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Ads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Organic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Ads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Organic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0604223"/>
        <c:axId val="612392015"/>
      </c:area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Ads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Organic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lineChart>
        <c:grouping val="standard"/>
        <c:varyColors val="0"/>
        <c:ser>
          <c:idx val="2"/>
          <c:order val="2"/>
          <c:tx>
            <c:strRef>
              <c:f>'Sheet1'!$D$1</c:f>
              <c:strCache>
                <c:ptCount val="1"/>
                <c:pt idx="0">
                  <c:v>Conversion rate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'Sheet1'!$D$2:$D$13</c:f>
              <c:numCache>
                <c:formatCode>General</c:formatCode>
                <c:ptCount val="12"/>
                <c:pt idx="0">
                  <c:v>0.027</c:v>
                </c:pt>
                <c:pt idx="1">
                  <c:v>0.027</c:v>
                </c:pt>
                <c:pt idx="2">
                  <c:v>0.03137</c:v>
                </c:pt>
                <c:pt idx="3">
                  <c:v>0.03032</c:v>
                </c:pt>
                <c:pt idx="4">
                  <c:v>0.03429</c:v>
                </c:pt>
                <c:pt idx="5">
                  <c:v>0.03557</c:v>
                </c:pt>
                <c:pt idx="6">
                  <c:v>0.0366</c:v>
                </c:pt>
                <c:pt idx="7">
                  <c:v>0.03596</c:v>
                </c:pt>
                <c:pt idx="8">
                  <c:v>0.03577</c:v>
                </c:pt>
                <c:pt idx="9">
                  <c:v>0.03753</c:v>
                </c:pt>
                <c:pt idx="10">
                  <c:v>0.04116</c:v>
                </c:pt>
                <c:pt idx="11">
                  <c:v>0.03944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59-D24D-8401-002BF3C97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9923279"/>
        <c:axId val="2049921631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valAx>
        <c:axId val="2049921631"/>
        <c:scaling>
          <c:orientation val="minMax"/>
          <c:min val="0"/>
          <c:max val="0.15"/>
        </c:scaling>
        <c:delete val="0"/>
        <c:axPos val="r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49923279"/>
        <c:crosses val="max"/>
        <c:crossBetween val="between"/>
        <c:numFmt formatCode="0.0%" sourceLinked="0"/>
      </c:valAx>
      <c:catAx>
        <c:axId val="20499232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499216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Browser share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Chrome</c:v>
                </c:pt>
                <c:pt idx="1">
                  <c:v>Safari</c:v>
                </c:pt>
                <c:pt idx="2">
                  <c:v>Firefox</c:v>
                </c:pt>
                <c:pt idx="3">
                  <c:v>Samsung Internet</c:v>
                </c:pt>
                <c:pt idx="4">
                  <c:v>Edge Legacy</c:v>
                </c:pt>
                <c:pt idx="5">
                  <c:v>UC Browser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63.91</c:v>
                </c:pt>
                <c:pt idx="1">
                  <c:v>18.2</c:v>
                </c:pt>
                <c:pt idx="2">
                  <c:v>4.39</c:v>
                </c:pt>
                <c:pt idx="3">
                  <c:v>3.28</c:v>
                </c:pt>
                <c:pt idx="4">
                  <c:v>2.13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Product 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Africa</c:v>
                </c:pt>
                <c:pt idx="1">
                  <c:v>Asia</c:v>
                </c:pt>
                <c:pt idx="2">
                  <c:v>Europe</c:v>
                </c:pt>
                <c:pt idx="3">
                  <c:v>South America</c:v>
                </c:pt>
                <c:pt idx="4">
                  <c:v>North America</c:v>
                </c:pt>
                <c:pt idx="5">
                  <c:v>Oceania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1.2</c:v>
                </c:pt>
                <c:pt idx="2">
                  <c:v>0.7</c:v>
                </c:pt>
                <c:pt idx="3">
                  <c:v>0.5</c:v>
                </c:pt>
                <c:pt idx="4">
                  <c:v>0.3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Product B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C46-4C44-81B4-742D967402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C46-4C44-81B4-742D967402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C46-4C44-81B4-742D967402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C46-4C44-81B4-742D967402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Africa</c:v>
                </c:pt>
                <c:pt idx="1">
                  <c:v>Asia</c:v>
                </c:pt>
                <c:pt idx="2">
                  <c:v>Europe</c:v>
                </c:pt>
                <c:pt idx="3">
                  <c:v>South America</c:v>
                </c:pt>
                <c:pt idx="4">
                  <c:v>North America</c:v>
                </c:pt>
                <c:pt idx="5">
                  <c:v>Oceania</c:v>
                </c:pt>
              </c:strCache>
            </c:strRef>
          </c:cat>
          <c:val>
            <c:numRef>
              <c:f>'Sheet1'!$C$2:$C$7</c:f>
              <c:numCache>
                <c:formatCode>General</c:formatCode>
                <c:ptCount val="6"/>
                <c:pt idx="0">
                  <c:v>3.5</c:v>
                </c:pt>
                <c:pt idx="1">
                  <c:v>1.1</c:v>
                </c:pt>
                <c:pt idx="2">
                  <c:v>0.4</c:v>
                </c:pt>
                <c:pt idx="3">
                  <c:v>0.5</c:v>
                </c:pt>
                <c:pt idx="4">
                  <c:v>0.3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EE-9F41-BD4E-C5DAE8BE2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Current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marker>
              <c:symbol val="circle"/>
              <c:size val="7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xVal>
            <c:numRef>
              <c:f>'Sheet1'!$A$2:$A$11</c:f>
              <c:numCache>
                <c:formatCode>General</c:formatCode>
                <c:ptCount val="10"/>
                <c:pt idx="0">
                  <c:v>150</c:v>
                </c:pt>
                <c:pt idx="1">
                  <c:v>156.2</c:v>
                </c:pt>
                <c:pt idx="2">
                  <c:v>153.7</c:v>
                </c:pt>
                <c:pt idx="3">
                  <c:v>155.7</c:v>
                </c:pt>
                <c:pt idx="4">
                  <c:v>160.5</c:v>
                </c:pt>
                <c:pt idx="5">
                  <c:v>163</c:v>
                </c:pt>
                <c:pt idx="6">
                  <c:v>171.8</c:v>
                </c:pt>
                <c:pt idx="7">
                  <c:v>166.9</c:v>
                </c:pt>
                <c:pt idx="8">
                  <c:v>175.6</c:v>
                </c:pt>
                <c:pt idx="9">
                  <c:v>176.5</c:v>
                </c:pt>
              </c:numCache>
            </c:numRef>
          </c:xVal>
          <c:yVal>
            <c:numRef>
              <c:f>'Sheet1'!$B$2:$B$11</c:f>
              <c:numCache>
                <c:formatCode>General</c:formatCode>
                <c:ptCount val="10"/>
                <c:pt idx="0">
                  <c:v>60.7</c:v>
                </c:pt>
                <c:pt idx="1">
                  <c:v>67.3</c:v>
                </c:pt>
                <c:pt idx="2">
                  <c:v>68.8</c:v>
                </c:pt>
                <c:pt idx="3">
                  <c:v>83.1</c:v>
                </c:pt>
                <c:pt idx="4">
                  <c:v>88.8</c:v>
                </c:pt>
                <c:pt idx="5">
                  <c:v>90</c:v>
                </c:pt>
                <c:pt idx="6">
                  <c:v>100.2</c:v>
                </c:pt>
                <c:pt idx="7">
                  <c:v>96.5</c:v>
                </c:pt>
                <c:pt idx="8">
                  <c:v>115.1</c:v>
                </c:pt>
                <c:pt idx="9">
                  <c:v>114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Previous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25400">
                <a:noFill/>
              </a:ln>
              <a:effectLst/>
            </c:spPr>
          </c:marker>
          <c:xVal>
            <c:numRef>
              <c:f>'Sheet1'!$C$2:$C$11</c:f>
              <c:numCache>
                <c:formatCode>General</c:formatCode>
                <c:ptCount val="10"/>
                <c:pt idx="0">
                  <c:v>153.3</c:v>
                </c:pt>
                <c:pt idx="1">
                  <c:v>155.6</c:v>
                </c:pt>
                <c:pt idx="2">
                  <c:v>151.7</c:v>
                </c:pt>
                <c:pt idx="3">
                  <c:v>159.2</c:v>
                </c:pt>
                <c:pt idx="4">
                  <c:v>163.2</c:v>
                </c:pt>
                <c:pt idx="5">
                  <c:v>160.6</c:v>
                </c:pt>
                <c:pt idx="6">
                  <c:v>167.6</c:v>
                </c:pt>
                <c:pt idx="7">
                  <c:v>173.2</c:v>
                </c:pt>
                <c:pt idx="8">
                  <c:v>177.3</c:v>
                </c:pt>
                <c:pt idx="9">
                  <c:v>172.9</c:v>
                </c:pt>
              </c:numCache>
            </c:numRef>
          </c:xVal>
          <c:yVal>
            <c:numRef>
              <c:f>'Sheet1'!$D$2:$D$11</c:f>
              <c:numCache>
                <c:formatCode>General</c:formatCode>
                <c:ptCount val="10"/>
                <c:pt idx="0">
                  <c:v>45</c:v>
                </c:pt>
                <c:pt idx="1">
                  <c:v>58.2</c:v>
                </c:pt>
                <c:pt idx="2">
                  <c:v>48.7</c:v>
                </c:pt>
                <c:pt idx="3">
                  <c:v>65.2</c:v>
                </c:pt>
                <c:pt idx="4">
                  <c:v>71.1</c:v>
                </c:pt>
                <c:pt idx="5">
                  <c:v>65.3</c:v>
                </c:pt>
                <c:pt idx="6">
                  <c:v>70.8</c:v>
                </c:pt>
                <c:pt idx="7">
                  <c:v>84.4</c:v>
                </c:pt>
                <c:pt idx="8">
                  <c:v>87.2</c:v>
                </c:pt>
                <c:pt idx="9">
                  <c:v>99.1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E4-5140-8213-A9D37E304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8453375"/>
        <c:axId val="1598451727"/>
      </c:scatterChart>
      <c:valAx>
        <c:axId val="1598451727"/>
        <c:scaling>
          <c:orientation val="minMax"/>
          <c:min val="30"/>
          <c:max val="1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Mass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3375"/>
        <c:crosses val="autoZero"/>
        <c:crossBetween val="midCat"/>
      </c:valAx>
      <c:valAx>
        <c:axId val="1598453375"/>
        <c:scaling>
          <c:orientation val="minMax"/>
          <c:min val="130"/>
          <c:max val="2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Length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172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  <c:min val="0"/>
          <c:max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14480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737963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11219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5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050797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6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916215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7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157777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8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68501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9.xml"/><Relationship Id="rId2" Type="http://schemas.openxmlformats.org/officeDocument/2006/relationships/notesSlide" Target="/ppt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0.xml"/><Relationship Id="rId2" Type="http://schemas.openxmlformats.org/officeDocument/2006/relationships/notesSlide" Target="/ppt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1.xml"/><Relationship Id="rId2" Type="http://schemas.openxmlformats.org/officeDocument/2006/relationships/notesSlide" Target="/ppt/notesSlides/notesSlide1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2.xml"/><Relationship Id="rId2" Type="http://schemas.openxmlformats.org/officeDocument/2006/relationships/notesSlide" Target="/ppt/notesSlides/notesSlide1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3.xml"/><Relationship Id="rId2" Type="http://schemas.openxmlformats.org/officeDocument/2006/relationships/notesSlide" Target="/ppt/notesSlides/notesSlide1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4.xml"/><Relationship Id="rId2" Type="http://schemas.openxmlformats.org/officeDocument/2006/relationships/notesSlide" Target="/ppt/notesSlides/notesSlide1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5.xml"/><Relationship Id="rId2" Type="http://schemas.openxmlformats.org/officeDocument/2006/relationships/notesSlide" Target="/ppt/notesSlides/notesSlide1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16.xml"/><Relationship Id="rId2" Type="http://schemas.openxmlformats.org/officeDocument/2006/relationships/notesSlide" Target="/ppt/notesSlides/notesSlide1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lin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4964433"/>
              </p:ext>
            </p:extLst>
          </p:nvPr>
        </p:nvGraphicFramePr>
        <p:xfrm>
          <a:off x="72193" y="625032"/>
          <a:ext cx="8173480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1" y="60159"/>
            <a:ext cx="1779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Line Chart Example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658225" y="2936081"/>
            <a:ext cx="3461582" cy="1094498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Identify your chart by setting an Alt Text (right-click on it and select "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</a:rPr>
              <a:t>Edit Alt Text...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").</a:t>
            </a: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Then use that name in your data.json.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8329591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7182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Bar Chart Example</a:t>
            </a:r>
          </a:p>
        </p:txBody>
      </p:sp>
    </p:spTree>
    <p:extLst>
      <p:ext uri="{BB962C8B-B14F-4D97-AF65-F5344CB8AC3E}">
        <p14:creationId xmlns:p14="http://schemas.microsoft.com/office/powerpoint/2010/main" val="8881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stacked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2515087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4064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Stacked Bar Chart Example</a:t>
            </a:r>
          </a:p>
        </p:txBody>
      </p:sp>
    </p:spTree>
    <p:extLst>
      <p:ext uri="{BB962C8B-B14F-4D97-AF65-F5344CB8AC3E}">
        <p14:creationId xmlns:p14="http://schemas.microsoft.com/office/powerpoint/2010/main" val="385033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stacked-area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2039132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512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Stacked Area Chart Example</a:t>
            </a:r>
          </a:p>
        </p:txBody>
      </p:sp>
    </p:spTree>
    <p:extLst>
      <p:ext uri="{BB962C8B-B14F-4D97-AF65-F5344CB8AC3E}">
        <p14:creationId xmlns:p14="http://schemas.microsoft.com/office/powerpoint/2010/main" val="103714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bar-line-combo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9997191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7842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Bar/Line Combo Chart Example</a:t>
            </a:r>
          </a:p>
        </p:txBody>
      </p:sp>
    </p:spTree>
    <p:extLst>
      <p:ext uri="{BB962C8B-B14F-4D97-AF65-F5344CB8AC3E}">
        <p14:creationId xmlns:p14="http://schemas.microsoft.com/office/powerpoint/2010/main" val="218745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pi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7036020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690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Pie Chart Example</a:t>
            </a:r>
          </a:p>
        </p:txBody>
      </p:sp>
    </p:spTree>
    <p:extLst>
      <p:ext uri="{BB962C8B-B14F-4D97-AF65-F5344CB8AC3E}">
        <p14:creationId xmlns:p14="http://schemas.microsoft.com/office/powerpoint/2010/main" val="239621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donut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254952"/>
              </p:ext>
            </p:extLst>
          </p:nvPr>
        </p:nvGraphicFramePr>
        <p:xfrm>
          <a:off x="72190" y="398713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19554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Donut Chart 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E524E2-90FD-3848-AC27-65AF9409C00C}"/>
              </a:ext>
            </a:extLst>
          </p:cNvPr>
          <p:cNvSpPr txBox="1"/>
          <p:nvPr/>
        </p:nvSpPr>
        <p:spPr>
          <a:xfrm>
            <a:off x="4419441" y="731646"/>
            <a:ext cx="12795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Product 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2A5DF7-C0D7-1043-855E-852CB43DB7ED}"/>
              </a:ext>
            </a:extLst>
          </p:cNvPr>
          <p:cNvSpPr txBox="1"/>
          <p:nvPr/>
        </p:nvSpPr>
        <p:spPr>
          <a:xfrm>
            <a:off x="3306607" y="2638563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Product A</a:t>
            </a:r>
          </a:p>
        </p:txBody>
      </p:sp>
    </p:spTree>
    <p:extLst>
      <p:ext uri="{BB962C8B-B14F-4D97-AF65-F5344CB8AC3E}">
        <p14:creationId xmlns:p14="http://schemas.microsoft.com/office/powerpoint/2010/main" val="2065120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245672" y="60159"/>
            <a:ext cx="3874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Different types of charts</a:t>
            </a:r>
          </a:p>
        </p:txBody>
      </p:sp>
      <p:graphicFrame>
        <p:nvGraphicFramePr>
          <p:cNvPr id="4" name="Chart 3" descr="my-scatte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105428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7FE5F4C-0D19-8845-A1E9-6FB8B0FAA34A}"/>
              </a:ext>
            </a:extLst>
          </p:cNvPr>
          <p:cNvSpPr txBox="1"/>
          <p:nvPr/>
        </p:nvSpPr>
        <p:spPr>
          <a:xfrm>
            <a:off x="72190" y="60159"/>
            <a:ext cx="20188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Scatter Chart Example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D5390B7D-19F9-6F4B-BAA1-678B481B5886}"/>
              </a:ext>
            </a:extLst>
          </p:cNvPr>
          <p:cNvSpPr/>
          <p:nvPr/>
        </p:nvSpPr>
        <p:spPr>
          <a:xfrm>
            <a:off x="8658225" y="2936081"/>
            <a:ext cx="3461582" cy="985838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Scatter chart data needs to be formatted differently than the other chart types.</a:t>
            </a:r>
          </a:p>
        </p:txBody>
      </p:sp>
    </p:spTree>
    <p:extLst>
      <p:ext uri="{BB962C8B-B14F-4D97-AF65-F5344CB8AC3E}">
        <p14:creationId xmlns:p14="http://schemas.microsoft.com/office/powerpoint/2010/main" val="323729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3501</TotalTime>
  <Words>148</Words>
  <Application>Microsoft Macintosh PowerPoint</Application>
  <PresentationFormat>ワイド画面</PresentationFormat>
  <Paragraphs>31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210</cp:revision>
  <dcterms:created xsi:type="dcterms:W3CDTF">2020-02-20T07:49:28Z</dcterms:created>
  <dcterms:modified xsi:type="dcterms:W3CDTF">2021-06-11T08:12:55Z</dcterms:modified>
</cp:coreProperties>
</file>