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charts/chart2.xml" ContentType="application/vnd.openxmlformats-officedocument.drawingml.chart+xml"/>
  <Override PartName="/ppt/charts/colors2.xml" ContentType="application/vnd.ms-office.chartcolorstyle+xml"/>
  <Override PartName="/ppt/charts/style2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3"/>
  </p:notesMasterIdLst>
  <p:sldIdLst>
    <p:sldId id="256" r:id="rId8"/>
  </p:sldIdLst>
  <p:sldSz cx="9144000" cy="5715000" type="screen16x10"/>
  <p:notesSz cx="6858000" cy="9144000"/>
  <p:defaultTextStyle>
    <a:defPPr>
      <a:defRPr lang="ja-JP"/>
    </a:defPPr>
    <a:lvl1pPr marL="0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81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364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B8DD"/>
    <a:srgbClr val="4350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中間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中間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淡色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A107856-5554-42FB-B03E-39F5DBC370BA}" styleName="中間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A488322-F2BA-4B5B-9748-0D474271808F}" styleName="中間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中間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スタイル/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348"/>
    <p:restoredTop sz="95673"/>
  </p:normalViewPr>
  <p:slideViewPr>
    <p:cSldViewPr snapToGrid="0" snapToObjects="1">
      <p:cViewPr varScale="1">
        <p:scale>
          <a:sx n="143" d="100"/>
          <a:sy n="143" d="100"/>
        </p:scale>
        <p:origin x="200" y="352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8" Type="http://schemas.openxmlformats.org/officeDocument/2006/relationships/slide" Target="/ppt/slides/slide1.xml"/></Relationships>
</file>

<file path=ppt/charts/_rels/chart2.xml.rels><?xml version="1.0" encoding="UTF-8" standalone="yes"?>
<Relationships xmlns="http://schemas.openxmlformats.org/package/2006/relationships"><Relationship Id="rId2" Type="http://schemas.microsoft.com/office/2011/relationships/chartColorStyle" Target="/ppt/charts/colors2.xml"/><Relationship Id="rId1" Type="http://schemas.microsoft.com/office/2011/relationships/chartStyle" Target="/ppt/charts/style2.xml"/><Relationship Id="rId3" Type="http://schemas.openxmlformats.org/officeDocument/2006/relationships/package" Target="/ppt/embeddings/embedding1.xlsx"/></Relationships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'Sheet1'!$B$1</c:f>
              <c:strCache>
                <c:ptCount val="1"/>
                <c:pt idx="0">
                  <c:v>Natural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10"/>
            <c:spPr>
              <a:solidFill>
                <a:schemeClr val="accent1"/>
              </a:solidFill>
              <a:ln w="25400">
                <a:solidFill>
                  <a:schemeClr val="accent1"/>
                </a:solidFill>
              </a:ln>
              <a:effectLst/>
            </c:spPr>
          </c:marker>
          <c:xVal>
            <c:numRef>
              <c:f>'Sheet1'!$A$2:$A$6</c:f>
              <c:numCache>
                <c:formatCode>General</c:formatCode>
                <c:ptCount val="5"/>
                <c:pt idx="0">
                  <c:v>7.1</c:v>
                </c:pt>
                <c:pt idx="1">
                  <c:v>3.4</c:v>
                </c:pt>
                <c:pt idx="2">
                  <c:v>2.6</c:v>
                </c:pt>
                <c:pt idx="3">
                  <c:v>4</c:v>
                </c:pt>
                <c:pt idx="4">
                  <c:v>2.8</c:v>
                </c:pt>
              </c:numCache>
            </c:numRef>
          </c:xVal>
          <c:yVal>
            <c:numRef>
              <c:f>'Sheet1'!$B$2:$B$6</c:f>
              <c:numCache>
                <c:formatCode>General</c:formatCode>
                <c:ptCount val="5"/>
                <c:pt idx="0">
                  <c:v>5.1</c:v>
                </c:pt>
                <c:pt idx="1">
                  <c:v>6.9</c:v>
                </c:pt>
                <c:pt idx="2">
                  <c:v>2.6</c:v>
                </c:pt>
                <c:pt idx="3">
                  <c:v>8.1</c:v>
                </c:pt>
                <c:pt idx="4">
                  <c:v>4.5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F65E-7043-BDBC-33D83C2F0B50}"/>
            </c:ext>
          </c:extLst>
        </c:ser>
        <c:ser>
          <c:idx val="2"/>
          <c:order val="1"/>
          <c:tx>
            <c:strRef>
              <c:f>'Sheet1'!$D$1</c:f>
              <c:strCache>
                <c:ptCount val="1"/>
                <c:pt idx="0">
                  <c:v>Synthetic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10"/>
            <c:spPr>
              <a:solidFill>
                <a:srgbClr val="FFDD99"/>
              </a:solidFill>
              <a:ln w="25400" cap="flat" cmpd="sng">
                <a:solidFill>
                  <a:srgbClr val="FFAA5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c:spPr>
          </c:marker>
          <c:xVal>
            <c:numRef>
              <c:f>'Sheet1'!$C$2:$C$6</c:f>
              <c:numCache>
                <c:formatCode>General</c:formatCode>
                <c:ptCount val="5"/>
                <c:pt idx="0">
                  <c:v>4.6</c:v>
                </c:pt>
                <c:pt idx="1">
                  <c:v>5.2</c:v>
                </c:pt>
                <c:pt idx="2">
                  <c:v>6</c:v>
                </c:pt>
                <c:pt idx="3">
                  <c:v>6.3</c:v>
                </c:pt>
                <c:pt idx="4">
                  <c:v>8.2</c:v>
                </c:pt>
              </c:numCache>
            </c:numRef>
          </c:xVal>
          <c:yVal>
            <c:numRef>
              <c:f>'Sheet1'!$D$2:$D$6</c:f>
              <c:numCache>
                <c:formatCode>General</c:formatCode>
                <c:ptCount val="5"/>
                <c:pt idx="0">
                  <c:v>5.3</c:v>
                </c:pt>
                <c:pt idx="1">
                  <c:v>3.6</c:v>
                </c:pt>
                <c:pt idx="2">
                  <c:v>2.8</c:v>
                </c:pt>
                <c:pt idx="3">
                  <c:v>6.5</c:v>
                </c:pt>
                <c:pt idx="4">
                  <c:v>4.4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F65E-7043-BDBC-33D83C2F0B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53576463"/>
        <c:axId val="553593983"/>
      </c:scatterChart>
      <c:valAx>
        <c:axId val="553576463"/>
        <c:scaling>
          <c:orientation val="minMax"/>
          <c:min val="0"/>
          <c:max val="1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53593983"/>
        <c:crosses val="autoZero"/>
        <c:crossBetween val="midCat"/>
      </c:valAx>
      <c:valAx>
        <c:axId val="553593983"/>
        <c:scaling>
          <c:orientation val="minMax"/>
          <c:min val="0"/>
          <c:max val="1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53576463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24CDC7-CC22-9E48-A045-F68BA76C7F2C}" type="datetimeFigureOut">
              <a:t>2021/12/23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D32462-C1D7-504A-8280-B7C3B6E6BB75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633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81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364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 userDrawn="1"/>
        </p:nvSpPr>
        <p:spPr>
          <a:xfrm>
            <a:off x="0" y="5375868"/>
            <a:ext cx="9144000" cy="3519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1676" y="2279748"/>
            <a:ext cx="5143300" cy="391742"/>
          </a:xfrm>
        </p:spPr>
        <p:txBody>
          <a:bodyPr/>
          <a:lstStyle>
            <a:lvl1pPr marL="0" indent="0" algn="l">
              <a:buNone/>
              <a:defRPr sz="1800" b="0" i="0">
                <a:latin typeface="ヒラギノ角ゴ ProN W3"/>
                <a:ea typeface="ヒラギノ角ゴ ProN W3"/>
                <a:cs typeface="ヒラギノ角ゴ ProN W3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dirty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5045115"/>
            <a:ext cx="2057400" cy="277331"/>
          </a:xfrm>
        </p:spPr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9" name="平行四辺形 8"/>
          <p:cNvSpPr/>
          <p:nvPr userDrawn="1"/>
        </p:nvSpPr>
        <p:spPr>
          <a:xfrm>
            <a:off x="5305478" y="79701"/>
            <a:ext cx="3672072" cy="5635299"/>
          </a:xfrm>
          <a:prstGeom prst="parallelogram">
            <a:avLst>
              <a:gd name="adj" fmla="val 57045"/>
            </a:avLst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平行四辺形 10"/>
          <p:cNvSpPr/>
          <p:nvPr userDrawn="1"/>
        </p:nvSpPr>
        <p:spPr>
          <a:xfrm>
            <a:off x="3933662" y="1680505"/>
            <a:ext cx="2629837" cy="4035847"/>
          </a:xfrm>
          <a:prstGeom prst="parallelogram">
            <a:avLst>
              <a:gd name="adj" fmla="val 57045"/>
            </a:avLst>
          </a:prstGeom>
          <a:solidFill>
            <a:schemeClr val="accent3">
              <a:alpha val="53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3" name="図形グループ 32"/>
          <p:cNvGrpSpPr/>
          <p:nvPr userDrawn="1"/>
        </p:nvGrpSpPr>
        <p:grpSpPr>
          <a:xfrm>
            <a:off x="6360176" y="3293548"/>
            <a:ext cx="1984552" cy="2088000"/>
            <a:chOff x="6360176" y="3239504"/>
            <a:chExt cx="1984552" cy="2088000"/>
          </a:xfrm>
        </p:grpSpPr>
        <p:sp>
          <p:nvSpPr>
            <p:cNvPr id="12" name="正方形/長方形 11"/>
            <p:cNvSpPr/>
            <p:nvPr userDrawn="1"/>
          </p:nvSpPr>
          <p:spPr>
            <a:xfrm>
              <a:off x="8056728" y="3239504"/>
              <a:ext cx="288000" cy="208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/>
            <p:cNvSpPr/>
            <p:nvPr userDrawn="1"/>
          </p:nvSpPr>
          <p:spPr>
            <a:xfrm>
              <a:off x="7517902" y="3719830"/>
              <a:ext cx="256584" cy="160261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正方形/長方形 13"/>
            <p:cNvSpPr/>
            <p:nvPr userDrawn="1"/>
          </p:nvSpPr>
          <p:spPr>
            <a:xfrm>
              <a:off x="6939039" y="4058912"/>
              <a:ext cx="256584" cy="126353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正方形/長方形 14"/>
            <p:cNvSpPr/>
            <p:nvPr userDrawn="1"/>
          </p:nvSpPr>
          <p:spPr>
            <a:xfrm>
              <a:off x="6360176" y="4534944"/>
              <a:ext cx="256584" cy="78750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2" name="図形グループ 31"/>
          <p:cNvGrpSpPr/>
          <p:nvPr userDrawn="1"/>
        </p:nvGrpSpPr>
        <p:grpSpPr>
          <a:xfrm>
            <a:off x="5132673" y="2418320"/>
            <a:ext cx="2580093" cy="1347572"/>
            <a:chOff x="5353847" y="7429551"/>
            <a:chExt cx="2580093" cy="1347572"/>
          </a:xfrm>
        </p:grpSpPr>
        <p:sp>
          <p:nvSpPr>
            <p:cNvPr id="24" name="正方形/長方形 23"/>
            <p:cNvSpPr/>
            <p:nvPr userDrawn="1"/>
          </p:nvSpPr>
          <p:spPr>
            <a:xfrm rot="19056294">
              <a:off x="5353847" y="8278475"/>
              <a:ext cx="971999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正方形/長方形 24"/>
            <p:cNvSpPr/>
            <p:nvPr userDrawn="1"/>
          </p:nvSpPr>
          <p:spPr>
            <a:xfrm rot="1277100">
              <a:off x="6174696" y="8058007"/>
              <a:ext cx="827998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正方形/長方形 25"/>
            <p:cNvSpPr/>
            <p:nvPr userDrawn="1"/>
          </p:nvSpPr>
          <p:spPr>
            <a:xfrm rot="19128592">
              <a:off x="6912911" y="7869384"/>
              <a:ext cx="935998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円/楕円 26"/>
            <p:cNvSpPr/>
            <p:nvPr userDrawn="1"/>
          </p:nvSpPr>
          <p:spPr>
            <a:xfrm>
              <a:off x="5359526" y="8509530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円/楕円 27"/>
            <p:cNvSpPr/>
            <p:nvPr userDrawn="1"/>
          </p:nvSpPr>
          <p:spPr>
            <a:xfrm>
              <a:off x="6092583" y="7844829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円/楕円 28"/>
            <p:cNvSpPr/>
            <p:nvPr userDrawn="1"/>
          </p:nvSpPr>
          <p:spPr>
            <a:xfrm>
              <a:off x="6843729" y="8113240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円/楕円 29"/>
            <p:cNvSpPr/>
            <p:nvPr userDrawn="1"/>
          </p:nvSpPr>
          <p:spPr>
            <a:xfrm>
              <a:off x="7666347" y="7429551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9433" y="2706768"/>
            <a:ext cx="5536016" cy="532737"/>
          </a:xfrm>
        </p:spPr>
        <p:txBody>
          <a:bodyPr anchor="b">
            <a:noAutofit/>
          </a:bodyPr>
          <a:lstStyle>
            <a:lvl1pPr algn="l">
              <a:defRPr sz="3000" b="0" i="0">
                <a:solidFill>
                  <a:schemeClr val="accent1"/>
                </a:solidFill>
                <a:latin typeface="ヒラギノ角ゴ ProN W6"/>
                <a:ea typeface="ヒラギノ角ゴ ProN W6"/>
                <a:cs typeface="ヒラギノ角ゴ ProN W6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0" y="75380"/>
            <a:ext cx="9180000" cy="7199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平行四辺形 7"/>
          <p:cNvSpPr/>
          <p:nvPr userDrawn="1"/>
        </p:nvSpPr>
        <p:spPr>
          <a:xfrm>
            <a:off x="168162" y="76145"/>
            <a:ext cx="972292" cy="1445974"/>
          </a:xfrm>
          <a:prstGeom prst="parallelogram">
            <a:avLst>
              <a:gd name="adj" fmla="val 57045"/>
            </a:avLst>
          </a:prstGeom>
          <a:solidFill>
            <a:schemeClr val="accent3">
              <a:alpha val="44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平行四辺形 8"/>
          <p:cNvSpPr/>
          <p:nvPr userDrawn="1"/>
        </p:nvSpPr>
        <p:spPr>
          <a:xfrm>
            <a:off x="-85341" y="76864"/>
            <a:ext cx="713991" cy="1012845"/>
          </a:xfrm>
          <a:prstGeom prst="parallelogram">
            <a:avLst>
              <a:gd name="adj" fmla="val 57045"/>
            </a:avLst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815" y="428143"/>
            <a:ext cx="8118199" cy="303069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accent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9043"/>
            <a:ext cx="7886700" cy="3768427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13" name="コンテンツ プレースホルダー 12"/>
          <p:cNvSpPr>
            <a:spLocks noGrp="1"/>
          </p:cNvSpPr>
          <p:nvPr>
            <p:ph sz="quarter" idx="13" hasCustomPrompt="1"/>
          </p:nvPr>
        </p:nvSpPr>
        <p:spPr>
          <a:xfrm>
            <a:off x="592138" y="744538"/>
            <a:ext cx="8118475" cy="635000"/>
          </a:xfrm>
        </p:spPr>
        <p:txBody>
          <a:bodyPr>
            <a:normAutofit/>
          </a:bodyPr>
          <a:lstStyle>
            <a:lvl1pPr marL="0" indent="0">
              <a:buNone/>
              <a:defRPr sz="1300">
                <a:solidFill>
                  <a:schemeClr val="tx2"/>
                </a:solidFill>
              </a:defRPr>
            </a:lvl1pPr>
          </a:lstStyle>
          <a:p>
            <a:pPr lvl="0"/>
            <a:r>
              <a:rPr kumimoji="1" lang="ja-JP" altLang="en-US" dirty="0"/>
              <a:t>メッセージライン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2021/12/23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2021/12/23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2021/12/23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dirty="0"/>
              <a:t>プレースホルダーまでドラッグするかアイコンをクリックして図を追加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61D09-EC57-3B44-B671-EBD91D4DEC9A}" type="datetimeFigureOut">
              <a:t>2021/12/23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8" name="正方形/長方形 7"/>
          <p:cNvSpPr/>
          <p:nvPr userDrawn="1"/>
        </p:nvSpPr>
        <p:spPr>
          <a:xfrm>
            <a:off x="0" y="1"/>
            <a:ext cx="9180000" cy="749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3412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b="0" i="0" kern="1200">
          <a:solidFill>
            <a:schemeClr val="tx1"/>
          </a:solidFill>
          <a:latin typeface="ヒラギノ角ゴ ProN W6"/>
          <a:ea typeface="ヒラギノ角ゴ ProN W6"/>
          <a:cs typeface="ヒラギノ角ゴ ProN W6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2" Type="http://schemas.openxmlformats.org/officeDocument/2006/relationships/chart" Target="/ppt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>
            <a:extLst>
              <a:ext uri="{FF2B5EF4-FFF2-40B4-BE49-F238E27FC236}">
                <a16:creationId xmlns:a16="http://schemas.microsoft.com/office/drawing/2014/main" id="{C0843AF4-BF06-E144-884D-A23CDE133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825" y="645355"/>
            <a:ext cx="6943242" cy="303069"/>
          </a:xfrm>
        </p:spPr>
        <p:txBody>
          <a:bodyPr>
            <a:noAutofit/>
          </a:bodyPr>
          <a:lstStyle/>
          <a:p>
            <a:r>
              <a:rPr lang="en-US" altLang="ja-JP" dirty="0"/>
              <a:t>Chart (scatter chart)</a:t>
            </a:r>
            <a:endParaRPr kumimoji="1" lang="ja-JP" altLang="en-US" dirty="0"/>
          </a:p>
        </p:txBody>
      </p:sp>
      <p:graphicFrame>
        <p:nvGraphicFramePr>
          <p:cNvPr id="2" name="グラフ 1" descr="scatter1">
            <a:extLst>
              <a:ext uri="{FF2B5EF4-FFF2-40B4-BE49-F238E27FC236}">
                <a16:creationId xmlns:a16="http://schemas.microsoft.com/office/drawing/2014/main" id="{A5A867EE-2537-C74A-BB2A-AD33E5EC671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16135339"/>
              </p:ext>
            </p:extLst>
          </p:nvPr>
        </p:nvGraphicFramePr>
        <p:xfrm>
          <a:off x="1198534" y="1282700"/>
          <a:ext cx="6612611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76817756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ユーザー設定 11">
      <a:dk1>
        <a:srgbClr val="414842"/>
      </a:dk1>
      <a:lt1>
        <a:sysClr val="window" lastClr="FFFFFF"/>
      </a:lt1>
      <a:dk2>
        <a:srgbClr val="28418F"/>
      </a:dk2>
      <a:lt2>
        <a:srgbClr val="FFFFFF"/>
      </a:lt2>
      <a:accent1>
        <a:srgbClr val="2A4598"/>
      </a:accent1>
      <a:accent2>
        <a:srgbClr val="D36178"/>
      </a:accent2>
      <a:accent3>
        <a:srgbClr val="7DB3E6"/>
      </a:accent3>
      <a:accent4>
        <a:srgbClr val="B7D5EF"/>
      </a:accent4>
      <a:accent5>
        <a:srgbClr val="3A67AE"/>
      </a:accent5>
      <a:accent6>
        <a:srgbClr val="ADBABB"/>
      </a:accent6>
      <a:hlink>
        <a:srgbClr val="0563C1"/>
      </a:hlink>
      <a:folHlink>
        <a:srgbClr val="954F72"/>
      </a:folHlink>
    </a:clrScheme>
    <a:fontScheme name="ホワイト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ホワイ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1033</TotalTime>
  <Words>5</Words>
  <Application>Microsoft Macintosh PowerPoint</Application>
  <PresentationFormat>画面に合わせる (16:10)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ヒラギノ角ゴ ProN W3</vt:lpstr>
      <vt:lpstr>ヒラギノ角ゴ ProN W6</vt:lpstr>
      <vt:lpstr>Yu Gothic</vt:lpstr>
      <vt:lpstr>Arial</vt:lpstr>
      <vt:lpstr>Calibri</vt:lpstr>
      <vt:lpstr>ホワイト</vt:lpstr>
      <vt:lpstr>Chart (scatter chart)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アクセス解析レポート</dc:title>
  <dc:subject/>
  <dc:creator>喜多慧</dc:creator>
  <cp:keywords/>
  <dc:description/>
  <cp:lastModifiedBy>Microsoft Office User</cp:lastModifiedBy>
  <cp:revision>161</cp:revision>
  <dcterms:created xsi:type="dcterms:W3CDTF">2016-11-01T13:33:10Z</dcterms:created>
  <dcterms:modified xsi:type="dcterms:W3CDTF">2021-12-23T06:31:32Z</dcterms:modified>
  <cp:category/>
</cp:coreProperties>
</file>