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Default Extension="jp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/ppt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Image</a:t>
            </a:r>
            <a:endParaRPr kumimoji="1" lang="ja-JP" alt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CF6358-AFDE-2E48-8FB2-520B085ECD87}"/>
              </a:ext>
            </a:extLst>
          </p:cNvPr>
          <p:cNvSpPr/>
          <p:nvPr/>
        </p:nvSpPr>
        <p:spPr>
          <a:xfrm>
            <a:off x="3424410" y="1572934"/>
            <a:ext cx="2295179" cy="3408680"/>
          </a:xfrm>
          <a:prstGeom prst="rect">
            <a:avLst/>
          </a:prstGeom>
          <a:blipFill rotWithShape="1">
            <a:blip r:embed="rId2"/>
            <a:stretch>
              <a:fillRect l="0" r="0" t="166" b="166"/>
            </a:stretch>
          </a:blipFill>
          <a:ln w="444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>
                    <a:lumMod val="5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0526855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4</Words>
  <Application>Microsoft Macintosh PowerPoint</Application>
  <PresentationFormat>画面に合わせる (16:10)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Image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159</cp:revision>
  <dcterms:created xsi:type="dcterms:W3CDTF">2016-11-01T13:33:10Z</dcterms:created>
  <dcterms:modified xsi:type="dcterms:W3CDTF">2021-08-18T09:45:20Z</dcterms:modified>
  <cp:category/>
</cp:coreProperties>
</file>