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5"/>
    <p:restoredTop sz="84421"/>
  </p:normalViewPr>
  <p:slideViewPr>
    <p:cSldViewPr snapToGrid="0" snapToObjects="1">
      <p:cViewPr varScale="1">
        <p:scale>
          <a:sx n="106" d="100"/>
          <a:sy n="106" d="100"/>
        </p:scale>
        <p:origin x="20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 by Amaya Eguizábal from Pixabay.</a:t>
            </a:r>
          </a:p>
          <a:p>
            <a:r>
              <a:rPr lang="en-US"/>
              <a:t>https://pixabay.com/photos/hedgehog-cute-animal-little-nature-1215140/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9192789" y="60159"/>
            <a:ext cx="2927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Image scaling</a:t>
            </a:r>
          </a:p>
        </p:txBody>
      </p:sp>
      <p:sp>
        <p:nvSpPr>
          <p:cNvPr id="5" name="Rectangular Callout 4">
            <a:extLst>
              <a:ext uri="{FF2B5EF4-FFF2-40B4-BE49-F238E27FC236}">
                <a16:creationId xmlns:a16="http://schemas.microsoft.com/office/drawing/2014/main" id="{317A3804-8EAC-0843-AFC8-B2158EA65CE8}"/>
              </a:ext>
            </a:extLst>
          </p:cNvPr>
          <p:cNvSpPr/>
          <p:nvPr/>
        </p:nvSpPr>
        <p:spPr>
          <a:xfrm>
            <a:off x="8738888" y="931030"/>
            <a:ext cx="3380921" cy="782023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With 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{"scaling": "contain"}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, the image is resized to fit within the shape.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9727B7-19ED-4B46-9E69-EBE87B8F3FD3}"/>
              </a:ext>
            </a:extLst>
          </p:cNvPr>
          <p:cNvSpPr/>
          <p:nvPr/>
        </p:nvSpPr>
        <p:spPr>
          <a:xfrm>
            <a:off x="2402305" y="1320727"/>
            <a:ext cx="3693695" cy="369369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{hedgehog}</a:t>
            </a:r>
          </a:p>
        </p:txBody>
      </p:sp>
      <p:sp>
        <p:nvSpPr>
          <p:cNvPr id="7" name="Rectangular Callout 6">
            <a:extLst>
              <a:ext uri="{FF2B5EF4-FFF2-40B4-BE49-F238E27FC236}">
                <a16:creationId xmlns:a16="http://schemas.microsoft.com/office/drawing/2014/main" id="{FCF3E76E-2FD4-BF4B-821E-8B0095E21DA7}"/>
              </a:ext>
            </a:extLst>
          </p:cNvPr>
          <p:cNvSpPr/>
          <p:nvPr/>
        </p:nvSpPr>
        <p:spPr>
          <a:xfrm>
            <a:off x="8738886" y="2165311"/>
            <a:ext cx="3380921" cy="1493253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With 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{"scaling": "cover"}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, the image is resized to cover the entire shape. As a result, the image may overflow either horizontally or vertically.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A681D6-BFEA-A040-A339-F01E67D1544D}"/>
              </a:ext>
            </a:extLst>
          </p:cNvPr>
          <p:cNvSpPr/>
          <p:nvPr/>
        </p:nvSpPr>
        <p:spPr>
          <a:xfrm>
            <a:off x="2402304" y="1315756"/>
            <a:ext cx="3693695" cy="3693695"/>
          </a:xfrm>
          <a:prstGeom prst="rect">
            <a:avLst/>
          </a:prstGeom>
          <a:noFill/>
          <a:ln w="38100">
            <a:solidFill>
              <a:schemeClr val="accent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ular Callout 8">
            <a:extLst>
              <a:ext uri="{FF2B5EF4-FFF2-40B4-BE49-F238E27FC236}">
                <a16:creationId xmlns:a16="http://schemas.microsoft.com/office/drawing/2014/main" id="{418E8FFA-20EE-2D4C-B748-B9F409369B61}"/>
              </a:ext>
            </a:extLst>
          </p:cNvPr>
          <p:cNvSpPr/>
          <p:nvPr/>
        </p:nvSpPr>
        <p:spPr>
          <a:xfrm>
            <a:off x="8738886" y="4110823"/>
            <a:ext cx="3380921" cy="1664944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When scaling is unspecified or 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null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, the image is placed as-is according to its intrinsic size.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7029F6-7549-0244-BC4D-56534771A334}"/>
              </a:ext>
            </a:extLst>
          </p:cNvPr>
          <p:cNvSpPr txBox="1"/>
          <p:nvPr/>
        </p:nvSpPr>
        <p:spPr>
          <a:xfrm>
            <a:off x="72191" y="60159"/>
            <a:ext cx="10919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{slide-title}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3615</TotalTime>
  <Words>94</Words>
  <Application>Microsoft Macintosh PowerPoint</Application>
  <PresentationFormat>ワイド画面</PresentationFormat>
  <Paragraphs>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CJK JP Regular</vt:lpstr>
      <vt:lpstr>Arial</vt:lpstr>
      <vt:lpstr>Calibri</vt:lpstr>
      <vt:lpstr>Calibri Light</vt:lpstr>
      <vt:lpstr>Inconsolata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225</cp:revision>
  <dcterms:created xsi:type="dcterms:W3CDTF">2020-02-20T07:49:28Z</dcterms:created>
  <dcterms:modified xsi:type="dcterms:W3CDTF">2021-06-11T08:12:08Z</dcterms:modified>
</cp:coreProperties>
</file>