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Default Extension="jpg" ContentType="image/jpeg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  <p:sldId id="257" r:id="rId10"/>
    <p:sldId id="258" r:id="rId11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6" d="100"/>
          <a:sy n="106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Relationship Id="rId11" Type="http://schemas.openxmlformats.org/officeDocument/2006/relationships/slide" Target="/ppt/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3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by Amaya Eguizábal from Pixabay.</a:t>
            </a:r>
          </a:p>
          <a:p>
            <a:r>
              <a:rPr lang="en-US"/>
              <a:t>https://pixabay.com/photos/hedgehog-cute-animal-little-nature-1215140/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by Amaya Eguizábal from Pixabay.</a:t>
            </a:r>
          </a:p>
          <a:p>
            <a:r>
              <a:rPr lang="en-US"/>
              <a:t>https://pixabay.com/photos/hedgehog-cute-animal-little-nature-1215140/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by Amaya Eguizábal from Pixabay.</a:t>
            </a:r>
          </a:p>
          <a:p>
            <a:r>
              <a:rPr lang="en-US"/>
              <a:t>https://pixabay.com/photos/hedgehog-cute-animal-little-nature-1215140/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Relationship Id="rId3" Type="http://schemas.openxmlformats.org/officeDocument/2006/relationships/image" Target="/ppt/media/image2.jpg"/></Relationships>
</file>

<file path=ppt/slides/_rels/slide2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Relationship Id="rId3" Type="http://schemas.openxmlformats.org/officeDocument/2006/relationships/image" Target="/ppt/media/image2.jpg"/></Relationships>
</file>

<file path=ppt/slides/_rels/slide3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4.xml"/><Relationship Id="rId1" Type="http://schemas.openxmlformats.org/officeDocument/2006/relationships/slideLayout" Target="../slideLayouts/slideLayout1.xml"/><Relationship Id="rId3" Type="http://schemas.openxmlformats.org/officeDocument/2006/relationships/image" Target="/ppt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9192789" y="60159"/>
            <a:ext cx="2927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Image scaling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738888" y="931030"/>
            <a:ext cx="3380921" cy="782023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{"scaling": "contain"}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resized to fit within the shape.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9727B7-19ED-4B46-9E69-EBE87B8F3FD3}"/>
              </a:ext>
            </a:extLst>
          </p:cNvPr>
          <p:cNvSpPr/>
          <p:nvPr/>
        </p:nvSpPr>
        <p:spPr>
          <a:xfrm>
            <a:off x="2402305" y="1941152"/>
            <a:ext cx="3693695" cy="2452844"/>
          </a:xfrm>
          <a:prstGeom prst="rect">
            <a:avLst/>
          </a:prstGeom>
          <a:blipFill rotWithShape="1">
            <a:blip r:embed="rId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/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F3E76E-2FD4-BF4B-821E-8B0095E21DA7}"/>
              </a:ext>
            </a:extLst>
          </p:cNvPr>
          <p:cNvSpPr/>
          <p:nvPr/>
        </p:nvSpPr>
        <p:spPr>
          <a:xfrm>
            <a:off x="8738886" y="2165311"/>
            <a:ext cx="3380921" cy="1493253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{"scaling": "cover"}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resized to cover the entire shape. As a result, the image may overflow either horizontally or vertically.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A681D6-BFEA-A040-A339-F01E67D1544D}"/>
              </a:ext>
            </a:extLst>
          </p:cNvPr>
          <p:cNvSpPr/>
          <p:nvPr/>
        </p:nvSpPr>
        <p:spPr>
          <a:xfrm>
            <a:off x="2402304" y="1315756"/>
            <a:ext cx="3693695" cy="3693695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418E8FFA-20EE-2D4C-B748-B9F409369B61}"/>
              </a:ext>
            </a:extLst>
          </p:cNvPr>
          <p:cNvSpPr/>
          <p:nvPr/>
        </p:nvSpPr>
        <p:spPr>
          <a:xfrm>
            <a:off x="8738886" y="4110823"/>
            <a:ext cx="3380921" cy="1664944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When scaling is unspecified or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null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placed as-is according to its intrinsic size.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029F6-7549-0244-BC4D-56534771A334}"/>
              </a:ext>
            </a:extLst>
          </p:cNvPr>
          <p:cNvSpPr txBox="1"/>
          <p:nvPr/>
        </p:nvSpPr>
        <p:spPr>
          <a:xfrm>
            <a:off x="72191" y="60159"/>
            <a:ext cx="1091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"scaling": "contain"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9192789" y="60159"/>
            <a:ext cx="2927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Image scaling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738888" y="931030"/>
            <a:ext cx="3380921" cy="782023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{"scaling": "contain"}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resized to fit within the shape.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9727B7-19ED-4B46-9E69-EBE87B8F3FD3}"/>
              </a:ext>
            </a:extLst>
          </p:cNvPr>
          <p:cNvSpPr/>
          <p:nvPr/>
        </p:nvSpPr>
        <p:spPr>
          <a:xfrm>
            <a:off x="1468017" y="1320727"/>
            <a:ext cx="5562270" cy="3693695"/>
          </a:xfrm>
          <a:prstGeom prst="rect">
            <a:avLst/>
          </a:prstGeom>
          <a:blipFill rotWithShape="1">
            <a:blip r:embed="rId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/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F3E76E-2FD4-BF4B-821E-8B0095E21DA7}"/>
              </a:ext>
            </a:extLst>
          </p:cNvPr>
          <p:cNvSpPr/>
          <p:nvPr/>
        </p:nvSpPr>
        <p:spPr>
          <a:xfrm>
            <a:off x="8738886" y="2165311"/>
            <a:ext cx="3380921" cy="1493253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{"scaling": "cover"}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resized to cover the entire shape. As a result, the image may overflow either horizontally or vertically.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A681D6-BFEA-A040-A339-F01E67D1544D}"/>
              </a:ext>
            </a:extLst>
          </p:cNvPr>
          <p:cNvSpPr/>
          <p:nvPr/>
        </p:nvSpPr>
        <p:spPr>
          <a:xfrm>
            <a:off x="2402304" y="1315756"/>
            <a:ext cx="3693695" cy="3693695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418E8FFA-20EE-2D4C-B748-B9F409369B61}"/>
              </a:ext>
            </a:extLst>
          </p:cNvPr>
          <p:cNvSpPr/>
          <p:nvPr/>
        </p:nvSpPr>
        <p:spPr>
          <a:xfrm>
            <a:off x="8738886" y="4110823"/>
            <a:ext cx="3380921" cy="1664944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When scaling is unspecified or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null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placed as-is according to its intrinsic size.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029F6-7549-0244-BC4D-56534771A334}"/>
              </a:ext>
            </a:extLst>
          </p:cNvPr>
          <p:cNvSpPr txBox="1"/>
          <p:nvPr/>
        </p:nvSpPr>
        <p:spPr>
          <a:xfrm>
            <a:off x="72191" y="60159"/>
            <a:ext cx="1091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"scaling": "cover"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9192789" y="60159"/>
            <a:ext cx="2927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/>
              <a:t>SlidePack Example: Image scaling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317A3804-8EAC-0843-AFC8-B2158EA65CE8}"/>
              </a:ext>
            </a:extLst>
          </p:cNvPr>
          <p:cNvSpPr/>
          <p:nvPr/>
        </p:nvSpPr>
        <p:spPr>
          <a:xfrm>
            <a:off x="8738888" y="931030"/>
            <a:ext cx="3380921" cy="782023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{"scaling": "contain"}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resized to fit within the shape.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9727B7-19ED-4B46-9E69-EBE87B8F3FD3}"/>
              </a:ext>
            </a:extLst>
          </p:cNvPr>
          <p:cNvSpPr/>
          <p:nvPr/>
        </p:nvSpPr>
        <p:spPr>
          <a:xfrm>
            <a:off x="185152" y="468824"/>
            <a:ext cx="8128000" cy="5397500"/>
          </a:xfrm>
          <a:prstGeom prst="rect">
            <a:avLst/>
          </a:prstGeom>
          <a:blipFill rotWithShape="1">
            <a:blip r:embed="rId3"/>
            <a:stretch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/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FCF3E76E-2FD4-BF4B-821E-8B0095E21DA7}"/>
              </a:ext>
            </a:extLst>
          </p:cNvPr>
          <p:cNvSpPr/>
          <p:nvPr/>
        </p:nvSpPr>
        <p:spPr>
          <a:xfrm>
            <a:off x="8738886" y="2165311"/>
            <a:ext cx="3380921" cy="1493253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{"scaling": "cover"}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resized to cover the entire shape. As a result, the image may overflow either horizontally or vertically.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AA681D6-BFEA-A040-A339-F01E67D1544D}"/>
              </a:ext>
            </a:extLst>
          </p:cNvPr>
          <p:cNvSpPr/>
          <p:nvPr/>
        </p:nvSpPr>
        <p:spPr>
          <a:xfrm>
            <a:off x="2402304" y="1315756"/>
            <a:ext cx="3693695" cy="3693695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418E8FFA-20EE-2D4C-B748-B9F409369B61}"/>
              </a:ext>
            </a:extLst>
          </p:cNvPr>
          <p:cNvSpPr/>
          <p:nvPr/>
        </p:nvSpPr>
        <p:spPr>
          <a:xfrm>
            <a:off x="8738886" y="4110823"/>
            <a:ext cx="3380921" cy="1664944"/>
          </a:xfrm>
          <a:prstGeom prst="wedgeRectCallout">
            <a:avLst>
              <a:gd name="adj1" fmla="val -59345"/>
              <a:gd name="adj2" fmla="val 565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When scaling is unspecified or </a:t>
            </a: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null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, the image is placed as-is according to its intrinsic size.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7029F6-7549-0244-BC4D-56534771A334}"/>
              </a:ext>
            </a:extLst>
          </p:cNvPr>
          <p:cNvSpPr txBox="1"/>
          <p:nvPr/>
        </p:nvSpPr>
        <p:spPr>
          <a:xfrm>
            <a:off x="72191" y="60159"/>
            <a:ext cx="1091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"scaling": null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3615</TotalTime>
  <Words>94</Words>
  <Application>Microsoft Macintosh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Noto Sans CJK JP Regular</vt:lpstr>
      <vt:lpstr>Arial</vt:lpstr>
      <vt:lpstr>Calibri</vt:lpstr>
      <vt:lpstr>Calibri Light</vt:lpstr>
      <vt:lpstr>Inconsolata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225</cp:revision>
  <dcterms:created xsi:type="dcterms:W3CDTF">2020-02-20T07:49:28Z</dcterms:created>
  <dcterms:modified xsi:type="dcterms:W3CDTF">2021-06-11T08:12:08Z</dcterms:modified>
</cp:coreProperties>
</file>