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2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5673"/>
  </p:normalViewPr>
  <p:slideViewPr>
    <p:cSldViewPr snapToGrid="0" snapToObjects="1">
      <p:cViewPr varScale="1">
        <p:scale>
          <a:sx n="146" d="100"/>
          <a:sy n="146" d="100"/>
        </p:scale>
        <p:origin x="184" y="37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charts/_rels/chart2.xml.rels><?xml version="1.0" encoding="UTF-8" standalone="yes"?>
<Relationships xmlns="http://schemas.openxmlformats.org/package/2006/relationships"><Relationship Id="rId3" Type="http://schemas.openxmlformats.org/officeDocument/2006/relationships/package" Target="/ppt/embeddings/embedding1.xlsx"/><Relationship Id="rId2" Type="http://schemas.microsoft.com/office/2011/relationships/chartColorStyle" Target="/ppt/charts/colors2.xml"/><Relationship Id="rId1" Type="http://schemas.microsoft.com/office/2011/relationships/chartStyle" Target="/ppt/charts/style2.xml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7C7-CF42-808B-91C023984FD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7C7-CF42-808B-91C023984FD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7C7-CF42-808B-91C023984FD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7C7-CF42-808B-91C023984FD2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A8-414A-9576-97FA7414C2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2021/6/18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2021/6/18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2021/6/18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2021/6/18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EA5930B-93F1-DF48-A74F-2FC6396E87E2}"/>
              </a:ext>
            </a:extLst>
          </p:cNvPr>
          <p:cNvSpPr txBox="1"/>
          <p:nvPr/>
        </p:nvSpPr>
        <p:spPr>
          <a:xfrm>
            <a:off x="704825" y="1389610"/>
            <a:ext cx="51386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Changing a theme color affects all text and shapes where that color is used.</a:t>
            </a:r>
            <a:endParaRPr kumimoji="1" lang="ja-JP" alt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C7E11E23-8755-DF4A-9C97-B72385D854E4}"/>
              </a:ext>
            </a:extLst>
          </p:cNvPr>
          <p:cNvSpPr txBox="1">
            <a:spLocks/>
          </p:cNvSpPr>
          <p:nvPr/>
        </p:nvSpPr>
        <p:spPr>
          <a:xfrm>
            <a:off x="704825" y="645355"/>
            <a:ext cx="6943242" cy="3030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600" b="0" i="0" kern="120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en-US" altLang="ja-JP" dirty="0"/>
              <a:t>Changing theme colors</a:t>
            </a:r>
            <a:endParaRPr lang="ja-JP" alt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17C3464-126F-284C-9809-51DA43C33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607259"/>
              </p:ext>
            </p:extLst>
          </p:nvPr>
        </p:nvGraphicFramePr>
        <p:xfrm>
          <a:off x="704825" y="2046609"/>
          <a:ext cx="5138628" cy="8915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84657">
                  <a:extLst>
                    <a:ext uri="{9D8B030D-6E8A-4147-A177-3AD203B41FA5}">
                      <a16:colId xmlns:a16="http://schemas.microsoft.com/office/drawing/2014/main" val="2460678506"/>
                    </a:ext>
                  </a:extLst>
                </a:gridCol>
                <a:gridCol w="1284657">
                  <a:extLst>
                    <a:ext uri="{9D8B030D-6E8A-4147-A177-3AD203B41FA5}">
                      <a16:colId xmlns:a16="http://schemas.microsoft.com/office/drawing/2014/main" val="3556840076"/>
                    </a:ext>
                  </a:extLst>
                </a:gridCol>
                <a:gridCol w="1284657">
                  <a:extLst>
                    <a:ext uri="{9D8B030D-6E8A-4147-A177-3AD203B41FA5}">
                      <a16:colId xmlns:a16="http://schemas.microsoft.com/office/drawing/2014/main" val="3271091094"/>
                    </a:ext>
                  </a:extLst>
                </a:gridCol>
                <a:gridCol w="1284657">
                  <a:extLst>
                    <a:ext uri="{9D8B030D-6E8A-4147-A177-3AD203B41FA5}">
                      <a16:colId xmlns:a16="http://schemas.microsoft.com/office/drawing/2014/main" val="29767246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05225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662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48259"/>
                  </a:ext>
                </a:extLst>
              </a:tr>
            </a:tbl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9F5FF85-159F-CC42-9CBE-72538B6809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397499"/>
              </p:ext>
            </p:extLst>
          </p:nvPr>
        </p:nvGraphicFramePr>
        <p:xfrm>
          <a:off x="2968806" y="3264891"/>
          <a:ext cx="3206387" cy="2259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3336395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6C685F"/>
      </a:dk1>
      <a:lt1>
        <a:srgbClr val="F5F2E3"/>
      </a:lt1>
      <a:dk2>
        <a:srgbClr val="5C6875"/>
      </a:dk2>
      <a:lt2>
        <a:srgbClr val="CAD9EA"/>
      </a:lt2>
      <a:accent1>
        <a:srgbClr val="6B95A4"/>
      </a:accent1>
      <a:accent2>
        <a:srgbClr val="C9747F"/>
      </a:accent2>
      <a:accent3>
        <a:srgbClr val="7E9A62"/>
      </a:accent3>
      <a:accent4>
        <a:prstClr val="tan"/>
      </a:accent4>
      <a:accent5>
        <a:srgbClr val="3A67AE"/>
      </a:accent5>
      <a:accent6>
        <a:srgbClr val="ADBABB"/>
      </a:accent6>
      <a:hlink>
        <a:srgbClr val="858499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1027</TotalTime>
  <Words>6</Words>
  <Application>Microsoft Macintosh PowerPoint</Application>
  <PresentationFormat>画面に合わせる (16:10)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162</cp:revision>
  <dcterms:created xsi:type="dcterms:W3CDTF">2016-11-01T13:33:10Z</dcterms:created>
  <dcterms:modified xsi:type="dcterms:W3CDTF">2021-06-18T08:06:16Z</dcterms:modified>
  <cp:category/>
</cp:coreProperties>
</file>