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8"/>
  </p:sldIdLst>
  <p:sldSz cx="9144000" cy="5715000" type="screen16x10"/>
  <p:notesSz cx="6858000" cy="9144000"/>
  <p:defaultTextStyle>
    <a:defPPr>
      <a:defRPr lang="ja-JP"/>
    </a:defPPr>
    <a:lvl1pPr marL="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8DD"/>
    <a:srgbClr val="43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/>
    <p:restoredTop sz="95673"/>
  </p:normalViewPr>
  <p:slideViewPr>
    <p:cSldViewPr snapToGrid="0" snapToObjects="1">
      <p:cViewPr varScale="1">
        <p:scale>
          <a:sx n="143" d="100"/>
          <a:sy n="143" d="100"/>
        </p:scale>
        <p:origin x="208" y="35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/ppt/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CDC7-CC22-9E48-A045-F68BA76C7F2C}" type="datetimeFigureOut">
              <a:t>2021/8/18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2462-C1D7-504A-8280-B7C3B6E6BB7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5375868"/>
            <a:ext cx="9144000" cy="351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676" y="2279748"/>
            <a:ext cx="5143300" cy="391742"/>
          </a:xfrm>
        </p:spPr>
        <p:txBody>
          <a:bodyPr/>
          <a:lstStyle>
            <a:lvl1pPr marL="0" indent="0" algn="l">
              <a:buNone/>
              <a:defRPr sz="1800" b="0" i="0">
                <a:latin typeface="ヒラギノ角ゴ ProN W3"/>
                <a:ea typeface="ヒラギノ角ゴ ProN W3"/>
                <a:cs typeface="ヒラギノ角ゴ ProN W3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045115"/>
            <a:ext cx="2057400" cy="277331"/>
          </a:xfrm>
        </p:spPr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5305478" y="79701"/>
            <a:ext cx="3672072" cy="5635299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 userDrawn="1"/>
        </p:nvSpPr>
        <p:spPr>
          <a:xfrm>
            <a:off x="3933662" y="1680505"/>
            <a:ext cx="2629837" cy="4035847"/>
          </a:xfrm>
          <a:prstGeom prst="parallelogram">
            <a:avLst>
              <a:gd name="adj" fmla="val 57045"/>
            </a:avLst>
          </a:prstGeom>
          <a:solidFill>
            <a:schemeClr val="accent3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図形グループ 32"/>
          <p:cNvGrpSpPr/>
          <p:nvPr userDrawn="1"/>
        </p:nvGrpSpPr>
        <p:grpSpPr>
          <a:xfrm>
            <a:off x="6360176" y="3293548"/>
            <a:ext cx="1984552" cy="2088000"/>
            <a:chOff x="6360176" y="3239504"/>
            <a:chExt cx="1984552" cy="2088000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056728" y="3239504"/>
              <a:ext cx="288000" cy="208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7517902" y="3719830"/>
              <a:ext cx="256584" cy="1602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6939039" y="4058912"/>
              <a:ext cx="256584" cy="12635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6360176" y="4534944"/>
              <a:ext cx="256584" cy="7875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 userDrawn="1"/>
        </p:nvGrpSpPr>
        <p:grpSpPr>
          <a:xfrm>
            <a:off x="5132673" y="2418320"/>
            <a:ext cx="2580093" cy="1347572"/>
            <a:chOff x="5353847" y="7429551"/>
            <a:chExt cx="2580093" cy="1347572"/>
          </a:xfrm>
        </p:grpSpPr>
        <p:sp>
          <p:nvSpPr>
            <p:cNvPr id="24" name="正方形/長方形 23"/>
            <p:cNvSpPr/>
            <p:nvPr userDrawn="1"/>
          </p:nvSpPr>
          <p:spPr>
            <a:xfrm rot="19056294">
              <a:off x="5353847" y="8278475"/>
              <a:ext cx="971999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 rot="1277100">
              <a:off x="6174696" y="8058007"/>
              <a:ext cx="827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 userDrawn="1"/>
          </p:nvSpPr>
          <p:spPr>
            <a:xfrm rot="19128592">
              <a:off x="6912911" y="7869384"/>
              <a:ext cx="935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>
              <a:off x="5359526" y="850953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 userDrawn="1"/>
          </p:nvSpPr>
          <p:spPr>
            <a:xfrm>
              <a:off x="6092583" y="7844829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6843729" y="811324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7666347" y="7429551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433" y="2706768"/>
            <a:ext cx="5536016" cy="532737"/>
          </a:xfrm>
        </p:spPr>
        <p:txBody>
          <a:bodyPr anchor="b">
            <a:noAutofit/>
          </a:bodyPr>
          <a:lstStyle>
            <a:lvl1pPr algn="l">
              <a:defRPr sz="3000" b="0" i="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5380"/>
            <a:ext cx="9180000" cy="71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/>
          <p:cNvSpPr/>
          <p:nvPr userDrawn="1"/>
        </p:nvSpPr>
        <p:spPr>
          <a:xfrm>
            <a:off x="168162" y="76145"/>
            <a:ext cx="972292" cy="1445974"/>
          </a:xfrm>
          <a:prstGeom prst="parallelogram">
            <a:avLst>
              <a:gd name="adj" fmla="val 57045"/>
            </a:avLst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-85341" y="76864"/>
            <a:ext cx="713991" cy="1012845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15" y="428143"/>
            <a:ext cx="8118199" cy="30306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43"/>
            <a:ext cx="7886700" cy="3768427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 hasCustomPrompt="1"/>
          </p:nvPr>
        </p:nvSpPr>
        <p:spPr>
          <a:xfrm>
            <a:off x="592138" y="744538"/>
            <a:ext cx="8118475" cy="6350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"/>
            <a:ext cx="9180000" cy="74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1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b="0" i="0" kern="1200">
          <a:solidFill>
            <a:schemeClr val="tx1"/>
          </a:solidFill>
          <a:latin typeface="ヒラギノ角ゴ ProN W6"/>
          <a:ea typeface="ヒラギノ角ゴ ProN W6"/>
          <a:cs typeface="ヒラギノ角ゴ ProN W6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lidepack.i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A5930B-93F1-DF48-A74F-2FC6396E87E2}"/>
              </a:ext>
            </a:extLst>
          </p:cNvPr>
          <p:cNvSpPr txBox="1"/>
          <p:nvPr/>
        </p:nvSpPr>
        <p:spPr>
          <a:xfrm>
            <a:off x="704825" y="1929541"/>
            <a:ext cx="10230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 u="sng">
                <a:solidFill>
                  <a:srgbClr val="00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Override styles by providing options.</a:t>
            </a:r>
            <a:endParaRPr kumimoji="1" lang="ja-JP" altLang="en-US" sz="20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C0843AF4-BF06-E144-884D-A23CDE13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25" y="645355"/>
            <a:ext cx="6943242" cy="303069"/>
          </a:xfrm>
        </p:spPr>
        <p:txBody>
          <a:bodyPr>
            <a:noAutofit/>
          </a:bodyPr>
          <a:lstStyle/>
          <a:p>
            <a:r>
              <a:rPr kumimoji="1" lang="en-US" altLang="ja-JP" dirty="0"/>
              <a:t>Text (with options)</a:t>
            </a:r>
            <a:endParaRPr kumimoji="1" lang="ja-JP" altLang="en-US" dirty="0"/>
          </a:p>
        </p:txBody>
      </p:sp>
      <p:sp>
        <p:nvSpPr>
          <p:cNvPr id="4" name="テキスト ボックス 13">
            <a:extLst>
              <a:ext uri="{FF2B5EF4-FFF2-40B4-BE49-F238E27FC236}">
                <a16:creationId xmlns:a16="http://schemas.microsoft.com/office/drawing/2014/main" id="{03C3EA01-B820-744E-BA4D-5088A78CC564}"/>
              </a:ext>
            </a:extLst>
          </p:cNvPr>
          <p:cNvSpPr txBox="1"/>
          <p:nvPr/>
        </p:nvSpPr>
        <p:spPr>
          <a:xfrm>
            <a:off x="704825" y="3385350"/>
            <a:ext cx="10230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>
                <a:latin typeface="Hiragino Kaku Gothic Pro W3" panose="020B0300000000000000" pitchFamily="34" charset="-128"/>
                <a:ea typeface="Hiragino Kaku Gothic Pro W3" panose="020B0300000000000000" pitchFamily="34" charset="-128"/>
                <a:hlinkClick r:id="rId2"/>
              </a:rPr>
              <a:t>You can create hyperlinks as well.</a:t>
            </a:r>
            <a:endParaRPr kumimoji="1" lang="ja-JP" altLang="en-US" sz="20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157098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設定 11">
      <a:dk1>
        <a:srgbClr val="414842"/>
      </a:dk1>
      <a:lt1>
        <a:sysClr val="window" lastClr="FFFFFF"/>
      </a:lt1>
      <a:dk2>
        <a:srgbClr val="28418F"/>
      </a:dk2>
      <a:lt2>
        <a:srgbClr val="FFFFFF"/>
      </a:lt2>
      <a:accent1>
        <a:srgbClr val="2A4598"/>
      </a:accent1>
      <a:accent2>
        <a:srgbClr val="D36178"/>
      </a:accent2>
      <a:accent3>
        <a:srgbClr val="7DB3E6"/>
      </a:accent3>
      <a:accent4>
        <a:srgbClr val="B7D5EF"/>
      </a:accent4>
      <a:accent5>
        <a:srgbClr val="3A67AE"/>
      </a:accent5>
      <a:accent6>
        <a:srgbClr val="ADBABB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1024</TotalTime>
  <Words>11</Words>
  <Application>Microsoft Macintosh PowerPoint</Application>
  <PresentationFormat>画面に合わせる (16:10)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Pro W3</vt:lpstr>
      <vt:lpstr>ヒラギノ角ゴ ProN W3</vt:lpstr>
      <vt:lpstr>ヒラギノ角ゴ ProN W6</vt:lpstr>
      <vt:lpstr>Yu Gothic</vt:lpstr>
      <vt:lpstr>Arial</vt:lpstr>
      <vt:lpstr>Calibri</vt:lpstr>
      <vt:lpstr>ホワイト</vt:lpstr>
      <vt:lpstr>Text (with options)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アクセス解析レポート</dc:title>
  <dc:subject/>
  <dc:creator>喜多慧</dc:creator>
  <cp:keywords/>
  <dc:description/>
  <cp:lastModifiedBy>Microsoft Office User</cp:lastModifiedBy>
  <cp:revision>159</cp:revision>
  <dcterms:created xsi:type="dcterms:W3CDTF">2016-11-01T13:33:10Z</dcterms:created>
  <dcterms:modified xsi:type="dcterms:W3CDTF">2021-08-18T09:43:47Z</dcterms:modified>
  <cp:category/>
</cp:coreProperties>
</file>