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Table (with options)</a:t>
            </a:r>
            <a:endParaRPr kumimoji="1" lang="ja-JP" altLang="en-US" dirty="0"/>
          </a:p>
        </p:txBody>
      </p:sp>
      <p:graphicFrame>
        <p:nvGraphicFramePr>
          <p:cNvPr id="4" name="表 3" title="table1">
            <a:extLst>
              <a:ext uri="{FF2B5EF4-FFF2-40B4-BE49-F238E27FC236}">
                <a16:creationId xmlns:a16="http://schemas.microsoft.com/office/drawing/2014/main" id="{32010C95-563F-2A44-AEAE-D9BE46D0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15325"/>
              </p:ext>
            </p:extLst>
          </p:nvPr>
        </p:nvGraphicFramePr>
        <p:xfrm>
          <a:off x="704824" y="1325332"/>
          <a:ext cx="577346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489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924489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924489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You can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1420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specify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1E31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styles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6680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800" b="0" i="1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for</a:t>
                      </a:r>
                      <a:endParaRPr kumimoji="1" lang="ja-JP" altLang="en-US" sz="1800" b="0" i="1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9CAE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sng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each</a:t>
                      </a:r>
                      <a:endParaRPr kumimoji="1" lang="ja-JP" altLang="en-US" sz="1800" b="0" i="0" u="sng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CDD6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cell</a:t>
                      </a:r>
                      <a:endParaRPr kumimoji="1" lang="ja-JP" altLang="en-US" sz="1800" b="1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D5E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03889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5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Table (with options)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160</cp:revision>
  <dcterms:created xsi:type="dcterms:W3CDTF">2016-11-01T13:33:10Z</dcterms:created>
  <dcterms:modified xsi:type="dcterms:W3CDTF">2021-08-18T09:44:15Z</dcterms:modified>
  <cp:category/>
</cp:coreProperties>
</file>