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10"/>
    <p:sldId id="257" r:id="rId11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heme" Target="theme/theme1.xml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0" Type="http://schemas.openxmlformats.org/officeDocument/2006/relationships/slide" Target="/ppt/slides/slide1.xml"/><Relationship Id="rId11" Type="http://schemas.openxmlformats.org/officeDocument/2006/relationships/slide" Target="/ppt/slides/slide2.xm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3.xml"/><Relationship Id="rId1" Type="http://schemas.microsoft.com/office/2011/relationships/chartStyle" Target="/ppt/charts/style3.xml"/></Relationships>
</file>

<file path=ppt/charts/_rels/chart4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4.xml"/><Relationship Id="rId1" Type="http://schemas.microsoft.com/office/2011/relationships/chartStyle" Target="/ppt/charts/style4.xml"/></Relationships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series-a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4.4</c:v>
                </c:pt>
                <c:pt idx="1">
                  <c:v>4.2</c:v>
                </c:pt>
                <c:pt idx="2">
                  <c:v>4.1</c:v>
                </c:pt>
                <c:pt idx="3">
                  <c:v>3.6</c:v>
                </c:pt>
                <c:pt idx="4">
                  <c:v>3.3</c:v>
                </c:pt>
                <c:pt idx="5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series-b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6"/>
                <c:pt idx="0">
                  <c:v>3.4</c:v>
                </c:pt>
                <c:pt idx="1">
                  <c:v>3.3</c:v>
                </c:pt>
                <c:pt idx="2">
                  <c:v>3.3</c:v>
                </c:pt>
                <c:pt idx="3">
                  <c:v>3</c:v>
                </c:pt>
                <c:pt idx="4">
                  <c:v>2.9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  <c:ser>
          <c:idx val="2"/>
          <c:order val="2"/>
          <c:tx>
            <c:strRef>
              <c:strCache>
                <c:ptCount val="1"/>
                <c:pt idx="0">
                  <c:v>series-c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3.6</c:v>
                </c:pt>
                <c:pt idx="1">
                  <c:v>3.5</c:v>
                </c:pt>
                <c:pt idx="2">
                  <c:v>3.3</c:v>
                </c:pt>
                <c:pt idx="3">
                  <c:v>2.9</c:v>
                </c:pt>
                <c:pt idx="4">
                  <c:v>2.6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3"/>
          <c:order val="3"/>
          <c:tx>
            <c:strRef>
              <c:strCache>
                <c:ptCount val="1"/>
                <c:pt idx="0">
                  <c:v>series-d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3.2</c:v>
                </c:pt>
                <c:pt idx="1">
                  <c:v>3.4</c:v>
                </c:pt>
                <c:pt idx="2">
                  <c:v>3.3</c:v>
                </c:pt>
                <c:pt idx="3">
                  <c:v>3</c:v>
                </c:pt>
                <c:pt idx="4">
                  <c:v>3.1</c:v>
                </c:pt>
                <c:pt idx="5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4"/>
          <c:order val="4"/>
          <c:tx>
            <c:strRef>
              <c:strCache>
                <c:ptCount val="1"/>
                <c:pt idx="0">
                  <c:v>series-e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3.2</c:v>
                </c:pt>
                <c:pt idx="1">
                  <c:v>3.3</c:v>
                </c:pt>
                <c:pt idx="2">
                  <c:v>3.4</c:v>
                </c:pt>
                <c:pt idx="3">
                  <c:v>3.7</c:v>
                </c:pt>
                <c:pt idx="4">
                  <c:v>4.2</c:v>
                </c:pt>
                <c:pt idx="5">
                  <c:v>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5"/>
          <c:order val="5"/>
          <c:tx>
            <c:strRef>
              <c:strCache>
                <c:ptCount val="1"/>
                <c:pt idx="0">
                  <c:v>series-f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3.2</c:v>
                </c:pt>
                <c:pt idx="4">
                  <c:v>3.1</c:v>
                </c:pt>
                <c:pt idx="5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6"/>
          <c:order val="6"/>
          <c:tx>
            <c:strRef>
              <c:strCache>
                <c:ptCount val="1"/>
                <c:pt idx="0">
                  <c:v>foo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2.7</c:v>
                </c:pt>
                <c:pt idx="1">
                  <c:v>2.3</c:v>
                </c:pt>
                <c:pt idx="2">
                  <c:v>2.4</c:v>
                </c:pt>
                <c:pt idx="3">
                  <c:v>2.1</c:v>
                </c:pt>
                <c:pt idx="4">
                  <c:v>1.5</c:v>
                </c:pt>
                <c:pt idx="5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7"/>
          <c:order val="7"/>
          <c:tx>
            <c:strRef>
              <c:strCache>
                <c:ptCount val="1"/>
                <c:pt idx="0">
                  <c:v>bar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2.1</c:v>
                </c:pt>
                <c:pt idx="1">
                  <c:v>2.1</c:v>
                </c:pt>
                <c:pt idx="2">
                  <c:v>2.4</c:v>
                </c:pt>
                <c:pt idx="3">
                  <c:v>2.6</c:v>
                </c:pt>
                <c:pt idx="4">
                  <c:v>2.4</c:v>
                </c:pt>
                <c:pt idx="5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8"/>
          <c:order val="8"/>
          <c:tx>
            <c:strRef>
              <c:strCache>
                <c:ptCount val="1"/>
                <c:pt idx="0">
                  <c:v>baz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1</c:v>
                </c:pt>
                <c:pt idx="1">
                  <c:v>1.2</c:v>
                </c:pt>
                <c:pt idx="2">
                  <c:v>1.3</c:v>
                </c:pt>
                <c:pt idx="3">
                  <c:v>1.5</c:v>
                </c:pt>
                <c:pt idx="4">
                  <c:v>1.7</c:v>
                </c:pt>
                <c:pt idx="5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bar-series-a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4.4</c:v>
                </c:pt>
                <c:pt idx="1">
                  <c:v>4.2</c:v>
                </c:pt>
                <c:pt idx="2">
                  <c:v>4.1</c:v>
                </c:pt>
                <c:pt idx="3">
                  <c:v>3.6</c:v>
                </c:pt>
                <c:pt idx="4">
                  <c:v>3.3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3575103"/>
        <c:axId val="59394577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valAx>
        <c:axId val="593945775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3575103"/>
        <c:crosses val="max"/>
        <c:crossBetween val="between"/>
      </c:valAx>
      <c:catAx>
        <c:axId val="59357510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3945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7812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3.xml"/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4.xml"/><Relationship Id="rId2" Type="http://schemas.openxmlformats.org/officeDocument/2006/relationships/notesSlide" Target="/ppt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DA71FA1C-CFC6-BD4D-A8F2-9B73AF440538}"/>
              </a:ext>
            </a:extLst>
          </p:cNvPr>
          <p:cNvSpPr/>
          <p:nvPr/>
        </p:nvSpPr>
        <p:spPr>
          <a:xfrm>
            <a:off x="8576982" y="2286000"/>
            <a:ext cx="3542829" cy="888505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add more series to a chart by specifying non-existing series keys, like "series-c" or "foo".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576980" y="60159"/>
            <a:ext cx="3542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Dynamic chart series</a:t>
            </a: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570557"/>
              </p:ext>
            </p:extLst>
          </p:nvPr>
        </p:nvGraphicFramePr>
        <p:xfrm>
          <a:off x="72190" y="229436"/>
          <a:ext cx="7940841" cy="612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BF510CEC-3BF1-3149-85AF-0B74CDFC1848}"/>
              </a:ext>
            </a:extLst>
          </p:cNvPr>
          <p:cNvSpPr/>
          <p:nvPr/>
        </p:nvSpPr>
        <p:spPr>
          <a:xfrm>
            <a:off x="8576981" y="3531686"/>
            <a:ext cx="3542829" cy="1168251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Newly added series are created as copies of the last existing series. In this example, new series will have square markers (inherited from series-b) instead of round.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7471D397-0250-8841-967A-899481D9639B}"/>
              </a:ext>
            </a:extLst>
          </p:cNvPr>
          <p:cNvSpPr/>
          <p:nvPr/>
        </p:nvSpPr>
        <p:spPr>
          <a:xfrm>
            <a:off x="8576980" y="5057118"/>
            <a:ext cx="3542829" cy="10042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Colors for new series are auto-assigned, as long as you haven't set specific colors for your existing series.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DA71FA1C-CFC6-BD4D-A8F2-9B73AF440538}"/>
              </a:ext>
            </a:extLst>
          </p:cNvPr>
          <p:cNvSpPr/>
          <p:nvPr/>
        </p:nvSpPr>
        <p:spPr>
          <a:xfrm>
            <a:off x="8576982" y="2286000"/>
            <a:ext cx="3542829" cy="782053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If your template has more series than your data, excess series are deleted.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576980" y="60159"/>
            <a:ext cx="3542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Dynamic chart series</a:t>
            </a: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4506871"/>
              </p:ext>
            </p:extLst>
          </p:nvPr>
        </p:nvGraphicFramePr>
        <p:xfrm>
          <a:off x="72190" y="229436"/>
          <a:ext cx="7940841" cy="612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BF510CEC-3BF1-3149-85AF-0B74CDFC1848}"/>
              </a:ext>
            </a:extLst>
          </p:cNvPr>
          <p:cNvSpPr/>
          <p:nvPr/>
        </p:nvSpPr>
        <p:spPr>
          <a:xfrm>
            <a:off x="8576981" y="3375276"/>
            <a:ext cx="3542829" cy="782053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Axes that have no series remaining as a result are also deleted.</a:t>
            </a:r>
          </a:p>
        </p:txBody>
      </p:sp>
    </p:spTree>
    <p:extLst>
      <p:ext uri="{BB962C8B-B14F-4D97-AF65-F5344CB8AC3E}">
        <p14:creationId xmlns:p14="http://schemas.microsoft.com/office/powerpoint/2010/main" val="357766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116</Words>
  <Application>Microsoft Macintosh PowerPoint</Application>
  <PresentationFormat>ワイド画面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169</cp:revision>
  <dcterms:created xsi:type="dcterms:W3CDTF">2020-02-20T07:49:28Z</dcterms:created>
  <dcterms:modified xsi:type="dcterms:W3CDTF">2021-06-11T08:13:41Z</dcterms:modified>
</cp:coreProperties>
</file>