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Default Extension="jpg" ContentType="image/jpeg"/>
  <Override PartName="/ppt/slides/slide2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9"/>
    <p:sldId id="257" r:id="rId10"/>
    <p:sldId id="258" r:id="rId11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6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CD7"/>
    <a:srgbClr val="D8D9E4"/>
    <a:srgbClr val="EBF0FF"/>
    <a:srgbClr val="85B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5"/>
    <p:restoredTop sz="84421"/>
  </p:normalViewPr>
  <p:slideViewPr>
    <p:cSldViewPr snapToGrid="0" snapToObjects="1">
      <p:cViewPr varScale="1">
        <p:scale>
          <a:sx n="106" d="100"/>
          <a:sy n="106" d="100"/>
        </p:scale>
        <p:origin x="20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/ppt/slides/slide1.xml"/><Relationship Id="rId10" Type="http://schemas.openxmlformats.org/officeDocument/2006/relationships/slide" Target="/ppt/slides/slide2.xml"/><Relationship Id="rId11" Type="http://schemas.openxmlformats.org/officeDocument/2006/relationships/slide" Target="/ppt/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05F86-C80A-014C-BEAF-CB9B52262913}" type="datetimeFigureOut">
              <a:rPr lang="en-JP" smtClean="0"/>
              <a:t>6/11/21</a:t>
            </a:fld>
            <a:endParaRPr lang="en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FC3AC-E736-8E43-8286-9CD0669913A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6675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2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3.xml"/><Relationship Id="rId1" Type="http://schemas.openxmlformats.org/officeDocument/2006/relationships/notesMaster" Target="../notesMasters/notesMaster1.xml"/></Relationship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Image by Amaya Eguizábal from Pixabay.</a:t>
            </a:r>
          </a:p>
          <a:p>
            <a:r>
              <a:rPr lang="en-US"/>
              <a:t>https://pixabay.com/photos/hedgehog-cute-animal-little-nature-1215140/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11177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Image by Amaya Eguizábal from Pixabay.</a:t>
            </a:r>
          </a:p>
          <a:p>
            <a:r>
              <a:rPr lang="en-US"/>
              <a:t>https://pixabay.com/photos/hedgehog-cute-animal-little-nature-1215140/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11177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Image by Amaya Eguizábal from Pixabay.</a:t>
            </a:r>
          </a:p>
          <a:p>
            <a:r>
              <a:rPr lang="en-US"/>
              <a:t>https://pixabay.com/photos/hedgehog-cute-animal-little-nature-1215140/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1117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CADE-0886-D147-99C9-03A8B2AEA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3D4BD9-B6DA-5C4E-B9A9-7886E7A64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BDC8-A6B5-E04A-B3EE-6C0B8D08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A9222-7D72-C14E-9FE7-311E958C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0A5A4-495F-D640-B6C6-31837586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8815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CE357-7744-AF4C-AB70-EEF92CE39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68A23-F962-4647-B65F-051EAF5BD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22D39-B472-4546-A4A5-49D31B3A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A7F15-FECE-5D42-B990-FCFC78B39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FFC68-80DF-844B-B82F-C870F700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31708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0D710-884B-834C-A2C2-8BD20663D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EC3BC-EE40-9A41-980D-5A5908D7D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A109B-6F71-4544-B706-3A6CA74E9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12DF7-F419-6841-9B25-F63074E9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1F24E-79A6-D54D-A72D-B5F0FC2D3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4992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87CBB-68F6-FC40-8696-85D17FF57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E86FE-4B74-0149-B1CD-0BE2DF19D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AA879-64CC-F24C-8276-9040CA40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F73A0-56A2-1C45-BBF4-A952DC6B5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B880D-E878-B04A-8B4B-35F5562B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4820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B46E6-D338-464D-8EA2-1CFA73D61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F52A0-AEFB-3049-90C7-5908C3B5F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EDCB7-9B72-8D41-9BC6-6B6AF04C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BC567-0A6F-DA44-95D1-2CE48091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B472C-80F7-6D47-A039-4D0C09F9D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57332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8907F-F4B2-094A-9F57-5E91F6E4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0075-B742-5C40-8DCA-7F14F4804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9EBD0-3B49-0746-81AC-1A07578BA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17D0D-B2F5-594F-876F-6A9FFE2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372E6-B0FF-8E48-8914-A7CDD043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143B6-A2BD-4347-8720-2D693023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9637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617D-40F0-6045-9A77-FF21B57D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80221-84D6-9645-8C97-8DE37616D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1A8F2-6DB8-E942-BED7-93DC8FC05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28560-CB3C-4D4C-8C61-C81127A8D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4AA2AC-7C07-A845-B6EB-16967628B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1E472E-96FE-3843-B4C8-3BF708CC2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08B1E8-92C2-1140-9B2D-57645FAA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04B2F8-4BE2-484F-90F6-0A1093BA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8116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9B69-D594-E345-BC96-2CA5E703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BFC92F-CD94-1145-B424-C103EB00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B7B1FC-DC95-AA46-8712-BF761D76A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008A1-40A6-1148-A9DC-CBC03E52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8571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4C900-6D54-0C4D-84F7-E2DEE150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95B526-F472-4340-AFB0-0C3C7964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281AF-ACFB-3848-A6F7-ED08D6B2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8658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7BD6-744C-8641-9415-CF9B23676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D4F09-0E26-A841-9932-0207D1FAB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7A4A8-A0CF-F444-9391-64D855595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903F3-2DFC-D447-AD5B-FC2E931D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54E1C-1DDD-1C4B-BE85-B0FD1A73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D6647-B42F-2943-A846-51DF8562A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48673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9D50-A10F-3D47-85BF-42DCE65B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5509AD-CD09-4D4E-82FE-6A957542A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34907-68F3-DC46-9111-B1381ADB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66399-9E6C-0E4B-A052-560B31EBC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8DC76-23DC-4940-9345-60ADE9F3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13E42-8B6E-2441-9346-01BD22D0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9450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A57A8-CFB5-5D42-ADC8-EC860E91E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BD10-9F84-7A45-9EB7-2115B8DEA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BCCF2-0235-5642-B535-48D393FB3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54905-3544-FC47-976D-6DC27F729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2F297-728D-AA4E-8ACD-7D55B2448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9626A-0059-9C4C-831A-43A9D2A375C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7580" y="6512847"/>
            <a:ext cx="227009" cy="2270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A4FC98-A918-E243-9496-B14483B3016F}"/>
              </a:ext>
            </a:extLst>
          </p:cNvPr>
          <p:cNvSpPr/>
          <p:nvPr userDrawn="1"/>
        </p:nvSpPr>
        <p:spPr>
          <a:xfrm>
            <a:off x="354589" y="6512847"/>
            <a:ext cx="2657065" cy="22700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slidepack.io</a:t>
            </a:r>
          </a:p>
        </p:txBody>
      </p:sp>
    </p:spTree>
    <p:extLst>
      <p:ext uri="{BB962C8B-B14F-4D97-AF65-F5344CB8AC3E}">
        <p14:creationId xmlns:p14="http://schemas.microsoft.com/office/powerpoint/2010/main" val="4664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2" Type="http://schemas.openxmlformats.org/officeDocument/2006/relationships/notesSlide" Target="/ppt/notesSlides/notesSlide2.xml"/><Relationship Id="rId1" Type="http://schemas.openxmlformats.org/officeDocument/2006/relationships/slideLayout" Target="../slideLayouts/slideLayout1.xml"/><Relationship Id="rId3" Type="http://schemas.openxmlformats.org/officeDocument/2006/relationships/image" Target="/ppt/media/image2.jpg"/></Relationships>
</file>

<file path=ppt/slides/_rels/slide2.xml.rels><?xml version="1.0" encoding="UTF-8" standalone="yes"?>
<Relationships xmlns="http://schemas.openxmlformats.org/package/2006/relationships"><Relationship Id="rId2" Type="http://schemas.openxmlformats.org/officeDocument/2006/relationships/notesSlide" Target="/ppt/notesSlides/notesSlide3.xml"/><Relationship Id="rId1" Type="http://schemas.openxmlformats.org/officeDocument/2006/relationships/slideLayout" Target="../slideLayouts/slideLayout1.xml"/><Relationship Id="rId3" Type="http://schemas.openxmlformats.org/officeDocument/2006/relationships/image" Target="/ppt/media/image2.jpg"/></Relationships>
</file>

<file path=ppt/slides/_rels/slide3.xml.rels><?xml version="1.0" encoding="UTF-8" standalone="yes"?>
<Relationships xmlns="http://schemas.openxmlformats.org/package/2006/relationships"><Relationship Id="rId2" Type="http://schemas.openxmlformats.org/officeDocument/2006/relationships/notesSlide" Target="/ppt/notesSlides/notesSlide4.xml"/><Relationship Id="rId1" Type="http://schemas.openxmlformats.org/officeDocument/2006/relationships/slideLayout" Target="../slideLayouts/slideLayout1.xml"/><Relationship Id="rId3" Type="http://schemas.openxmlformats.org/officeDocument/2006/relationships/image" Target="/ppt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9192789" y="60159"/>
            <a:ext cx="2927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Image scaling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317A3804-8EAC-0843-AFC8-B2158EA65CE8}"/>
              </a:ext>
            </a:extLst>
          </p:cNvPr>
          <p:cNvSpPr/>
          <p:nvPr/>
        </p:nvSpPr>
        <p:spPr>
          <a:xfrm>
            <a:off x="8738888" y="931030"/>
            <a:ext cx="3380921" cy="782023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With 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{"scaling": "contain"}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, the image is resized to fit within the shape.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9727B7-19ED-4B46-9E69-EBE87B8F3FD3}"/>
              </a:ext>
            </a:extLst>
          </p:cNvPr>
          <p:cNvSpPr/>
          <p:nvPr/>
        </p:nvSpPr>
        <p:spPr>
          <a:xfrm>
            <a:off x="2402305" y="1941152"/>
            <a:ext cx="3693695" cy="2452844"/>
          </a:xfrm>
          <a:prstGeom prst="rect">
            <a:avLst/>
          </a:prstGeom>
          <a:blipFill rotWithShape="1">
            <a:blip r:embed="rId3"/>
            <a:stretch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/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FCF3E76E-2FD4-BF4B-821E-8B0095E21DA7}"/>
              </a:ext>
            </a:extLst>
          </p:cNvPr>
          <p:cNvSpPr/>
          <p:nvPr/>
        </p:nvSpPr>
        <p:spPr>
          <a:xfrm>
            <a:off x="8738886" y="2165311"/>
            <a:ext cx="3380921" cy="1493253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With 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{"scaling": "cover"}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, the image is resized to cover the entire shape. As a result, the image may overflow either horizontally or vertically.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A681D6-BFEA-A040-A339-F01E67D1544D}"/>
              </a:ext>
            </a:extLst>
          </p:cNvPr>
          <p:cNvSpPr/>
          <p:nvPr/>
        </p:nvSpPr>
        <p:spPr>
          <a:xfrm>
            <a:off x="2402304" y="1315756"/>
            <a:ext cx="3693695" cy="3693695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418E8FFA-20EE-2D4C-B748-B9F409369B61}"/>
              </a:ext>
            </a:extLst>
          </p:cNvPr>
          <p:cNvSpPr/>
          <p:nvPr/>
        </p:nvSpPr>
        <p:spPr>
          <a:xfrm>
            <a:off x="8738886" y="4110823"/>
            <a:ext cx="3380921" cy="1664944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When scaling is unspecified or 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null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, the image is placed as-is according to its intrinsic size.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7029F6-7549-0244-BC4D-56534771A334}"/>
              </a:ext>
            </a:extLst>
          </p:cNvPr>
          <p:cNvSpPr txBox="1"/>
          <p:nvPr/>
        </p:nvSpPr>
        <p:spPr>
          <a:xfrm>
            <a:off x="72191" y="60159"/>
            <a:ext cx="1091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"scaling": "contain"</a:t>
            </a:r>
          </a:p>
        </p:txBody>
      </p:sp>
    </p:spTree>
    <p:extLst>
      <p:ext uri="{BB962C8B-B14F-4D97-AF65-F5344CB8AC3E}">
        <p14:creationId xmlns:p14="http://schemas.microsoft.com/office/powerpoint/2010/main" val="100631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9192789" y="60159"/>
            <a:ext cx="2927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Image scaling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317A3804-8EAC-0843-AFC8-B2158EA65CE8}"/>
              </a:ext>
            </a:extLst>
          </p:cNvPr>
          <p:cNvSpPr/>
          <p:nvPr/>
        </p:nvSpPr>
        <p:spPr>
          <a:xfrm>
            <a:off x="8738888" y="931030"/>
            <a:ext cx="3380921" cy="782023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With 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{"scaling": "contain"}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, the image is resized to fit within the shape.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9727B7-19ED-4B46-9E69-EBE87B8F3FD3}"/>
              </a:ext>
            </a:extLst>
          </p:cNvPr>
          <p:cNvSpPr/>
          <p:nvPr/>
        </p:nvSpPr>
        <p:spPr>
          <a:xfrm>
            <a:off x="1468017" y="1320727"/>
            <a:ext cx="5562270" cy="3693695"/>
          </a:xfrm>
          <a:prstGeom prst="rect">
            <a:avLst/>
          </a:prstGeom>
          <a:blipFill rotWithShape="1">
            <a:blip r:embed="rId3"/>
            <a:stretch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/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FCF3E76E-2FD4-BF4B-821E-8B0095E21DA7}"/>
              </a:ext>
            </a:extLst>
          </p:cNvPr>
          <p:cNvSpPr/>
          <p:nvPr/>
        </p:nvSpPr>
        <p:spPr>
          <a:xfrm>
            <a:off x="8738886" y="2165311"/>
            <a:ext cx="3380921" cy="1493253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With 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{"scaling": "cover"}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, the image is resized to cover the entire shape. As a result, the image may overflow either horizontally or vertically.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A681D6-BFEA-A040-A339-F01E67D1544D}"/>
              </a:ext>
            </a:extLst>
          </p:cNvPr>
          <p:cNvSpPr/>
          <p:nvPr/>
        </p:nvSpPr>
        <p:spPr>
          <a:xfrm>
            <a:off x="2402304" y="1315756"/>
            <a:ext cx="3693695" cy="3693695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418E8FFA-20EE-2D4C-B748-B9F409369B61}"/>
              </a:ext>
            </a:extLst>
          </p:cNvPr>
          <p:cNvSpPr/>
          <p:nvPr/>
        </p:nvSpPr>
        <p:spPr>
          <a:xfrm>
            <a:off x="8738886" y="4110823"/>
            <a:ext cx="3380921" cy="1664944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When scaling is unspecified or 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null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, the image is placed as-is according to its intrinsic size.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7029F6-7549-0244-BC4D-56534771A334}"/>
              </a:ext>
            </a:extLst>
          </p:cNvPr>
          <p:cNvSpPr txBox="1"/>
          <p:nvPr/>
        </p:nvSpPr>
        <p:spPr>
          <a:xfrm>
            <a:off x="72191" y="60159"/>
            <a:ext cx="1091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"scaling": "cover"</a:t>
            </a:r>
          </a:p>
        </p:txBody>
      </p:sp>
    </p:spTree>
    <p:extLst>
      <p:ext uri="{BB962C8B-B14F-4D97-AF65-F5344CB8AC3E}">
        <p14:creationId xmlns:p14="http://schemas.microsoft.com/office/powerpoint/2010/main" val="1006314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9192789" y="60159"/>
            <a:ext cx="2927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Image scaling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317A3804-8EAC-0843-AFC8-B2158EA65CE8}"/>
              </a:ext>
            </a:extLst>
          </p:cNvPr>
          <p:cNvSpPr/>
          <p:nvPr/>
        </p:nvSpPr>
        <p:spPr>
          <a:xfrm>
            <a:off x="8738888" y="931030"/>
            <a:ext cx="3380921" cy="782023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With 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{"scaling": "contain"}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, the image is resized to fit within the shape.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9727B7-19ED-4B46-9E69-EBE87B8F3FD3}"/>
              </a:ext>
            </a:extLst>
          </p:cNvPr>
          <p:cNvSpPr/>
          <p:nvPr/>
        </p:nvSpPr>
        <p:spPr>
          <a:xfrm>
            <a:off x="185152" y="468824"/>
            <a:ext cx="8128000" cy="5397500"/>
          </a:xfrm>
          <a:prstGeom prst="rect">
            <a:avLst/>
          </a:prstGeom>
          <a:blipFill rotWithShape="1">
            <a:blip r:embed="rId3"/>
            <a:stretch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/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FCF3E76E-2FD4-BF4B-821E-8B0095E21DA7}"/>
              </a:ext>
            </a:extLst>
          </p:cNvPr>
          <p:cNvSpPr/>
          <p:nvPr/>
        </p:nvSpPr>
        <p:spPr>
          <a:xfrm>
            <a:off x="8738886" y="2165311"/>
            <a:ext cx="3380921" cy="1493253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With 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{"scaling": "cover"}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, the image is resized to cover the entire shape. As a result, the image may overflow either horizontally or vertically.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A681D6-BFEA-A040-A339-F01E67D1544D}"/>
              </a:ext>
            </a:extLst>
          </p:cNvPr>
          <p:cNvSpPr/>
          <p:nvPr/>
        </p:nvSpPr>
        <p:spPr>
          <a:xfrm>
            <a:off x="2402304" y="1315756"/>
            <a:ext cx="3693695" cy="3693695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418E8FFA-20EE-2D4C-B748-B9F409369B61}"/>
              </a:ext>
            </a:extLst>
          </p:cNvPr>
          <p:cNvSpPr/>
          <p:nvPr/>
        </p:nvSpPr>
        <p:spPr>
          <a:xfrm>
            <a:off x="8738886" y="4110823"/>
            <a:ext cx="3380921" cy="1664944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When scaling is unspecified or 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null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, the image is placed as-is according to its intrinsic size.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7029F6-7549-0244-BC4D-56534771A334}"/>
              </a:ext>
            </a:extLst>
          </p:cNvPr>
          <p:cNvSpPr txBox="1"/>
          <p:nvPr/>
        </p:nvSpPr>
        <p:spPr>
          <a:xfrm>
            <a:off x="72191" y="60159"/>
            <a:ext cx="1091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"scaling": null</a:t>
            </a:r>
          </a:p>
        </p:txBody>
      </p:sp>
    </p:spTree>
    <p:extLst>
      <p:ext uri="{BB962C8B-B14F-4D97-AF65-F5344CB8AC3E}">
        <p14:creationId xmlns:p14="http://schemas.microsoft.com/office/powerpoint/2010/main" val="1006314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3615</TotalTime>
  <Words>94</Words>
  <Application>Microsoft Macintosh PowerPoint</Application>
  <PresentationFormat>ワイド画面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Noto Sans CJK JP Regular</vt:lpstr>
      <vt:lpstr>Arial</vt:lpstr>
      <vt:lpstr>Calibri</vt:lpstr>
      <vt:lpstr>Calibri Light</vt:lpstr>
      <vt:lpstr>Inconsolata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{presentation_title}</dc:title>
  <dc:creator>Microsoft Office User</dc:creator>
  <cp:lastModifiedBy>Microsoft Office User</cp:lastModifiedBy>
  <cp:revision>225</cp:revision>
  <dcterms:created xsi:type="dcterms:W3CDTF">2020-02-20T07:49:28Z</dcterms:created>
  <dcterms:modified xsi:type="dcterms:W3CDTF">2021-06-11T08:12:08Z</dcterms:modified>
</cp:coreProperties>
</file>