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86"/>
    <p:restoredTop sz="95673"/>
  </p:normalViewPr>
  <p:slideViewPr>
    <p:cSldViewPr snapToGrid="0" snapToObjects="1">
      <p:cViewPr varScale="1">
        <p:scale>
          <a:sx n="152" d="100"/>
          <a:sy n="152" d="100"/>
        </p:scale>
        <p:origin x="800" y="1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lidepack.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A5930B-93F1-DF48-A74F-2FC6396E87E2}"/>
              </a:ext>
            </a:extLst>
          </p:cNvPr>
          <p:cNvSpPr txBox="1"/>
          <p:nvPr/>
        </p:nvSpPr>
        <p:spPr>
          <a:xfrm>
            <a:off x="704825" y="1929541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u="sng">
                <a:solidFill>
                  <a:srgbClr val="00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スタイルを後から指定することもできます。</a:t>
            </a:r>
            <a:endParaRPr kumimoji="1" lang="ja-JP" altLang="en-US" sz="20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テキスト（オプション付き）</a:t>
            </a:r>
          </a:p>
        </p:txBody>
      </p:sp>
      <p:sp>
        <p:nvSpPr>
          <p:cNvPr id="4" name="テキスト ボックス 13">
            <a:extLst>
              <a:ext uri="{FF2B5EF4-FFF2-40B4-BE49-F238E27FC236}">
                <a16:creationId xmlns:a16="http://schemas.microsoft.com/office/drawing/2014/main" id="{2F736345-C6DE-0648-B9DF-0C75E7582911}"/>
              </a:ext>
            </a:extLst>
          </p:cNvPr>
          <p:cNvSpPr txBox="1"/>
          <p:nvPr/>
        </p:nvSpPr>
        <p:spPr>
          <a:xfrm>
            <a:off x="704825" y="3385350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  <a:hlinkClick r:id="rId2"/>
              </a:rPr>
              <a:t>ハイパーリンクを設定することもできます。</a:t>
            </a:r>
            <a:endParaRPr kumimoji="1" lang="ja-JP" altLang="en-US" sz="20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57098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10</Words>
  <Application>Microsoft Macintosh PowerPoint</Application>
  <PresentationFormat>画面に合わせる (16:10)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テキスト（オプション付き）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169</cp:revision>
  <dcterms:created xsi:type="dcterms:W3CDTF">2016-11-01T13:33:10Z</dcterms:created>
  <dcterms:modified xsi:type="dcterms:W3CDTF">2021-08-18T09:21:54Z</dcterms:modified>
  <cp:category/>
</cp:coreProperties>
</file>