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80" d="100"/>
          <a:sy n="80" d="100"/>
        </p:scale>
        <p:origin x="200" y="8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箇条書き</a:t>
            </a:r>
          </a:p>
        </p:txBody>
      </p:sp>
      <p:sp>
        <p:nvSpPr>
          <p:cNvPr id="4" name="テキスト ボックス 13">
            <a:extLst>
              <a:ext uri="{FF2B5EF4-FFF2-40B4-BE49-F238E27FC236}">
                <a16:creationId xmlns:a16="http://schemas.microsoft.com/office/drawing/2014/main" id="{EC3775EF-8656-8B45-AA47-D6817427DEEB}"/>
              </a:ext>
            </a:extLst>
          </p:cNvPr>
          <p:cNvSpPr txBox="1"/>
          <p:nvPr/>
        </p:nvSpPr>
        <p:spPr>
          <a:xfrm>
            <a:off x="704825" y="1382694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項目は文字列か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テキストオブジェクトです</a:t>
            </a:r>
          </a:p>
          <a:p>
            <a:pPr marL="714375" indent="-285750"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インデントレベルを</a:t>
            </a:r>
          </a:p>
          <a:p>
            <a:pPr marL="714375" indent="-285750"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0から8で指定できます</a:t>
            </a:r>
          </a:p>
          <a:p>
            <a:pPr marL="1143000" indent="-285750"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各レベルのブレット形式等を</a:t>
            </a:r>
          </a:p>
          <a:p>
            <a:pPr marL="1143000" indent="-285750"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テンプレートで指定できます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b="1">
                <a:solidFill>
                  <a:srgbClr val="2A4598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フォントスタイルも指定できます</a:t>
            </a:r>
          </a:p>
        </p:txBody>
      </p:sp>
    </p:spTree>
    <p:extLst>
      <p:ext uri="{BB962C8B-B14F-4D97-AF65-F5344CB8AC3E}">
        <p14:creationId xmlns:p14="http://schemas.microsoft.com/office/powerpoint/2010/main" val="10526855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4</Words>
  <Application>Microsoft Macintosh PowerPoint</Application>
  <PresentationFormat>画面に合わせる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箇条書き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Shinya Maeyama</cp:lastModifiedBy>
  <cp:revision>170</cp:revision>
  <dcterms:created xsi:type="dcterms:W3CDTF">2016-11-01T13:33:10Z</dcterms:created>
  <dcterms:modified xsi:type="dcterms:W3CDTF">2023-09-12T04:39:05Z</dcterms:modified>
  <cp:category/>
</cp:coreProperties>
</file>