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1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3"/>
  </p:notesMasterIdLst>
  <p:sldIdLst>
    <p:sldId id="256" r:id="rId8"/>
  </p:sldIdLst>
  <p:sldSz cx="9144000" cy="5715000" type="screen16x10"/>
  <p:notesSz cx="6858000" cy="9144000"/>
  <p:defaultTextStyle>
    <a:defPPr>
      <a:defRPr lang="ja-JP"/>
    </a:defPPr>
    <a:lvl1pPr marL="0" algn="l" defTabSz="91436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81" algn="l" defTabSz="91436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364" algn="l" defTabSz="91436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545" algn="l" defTabSz="91436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727" algn="l" defTabSz="91436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909" algn="l" defTabSz="91436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090" algn="l" defTabSz="91436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272" algn="l" defTabSz="91436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454" algn="l" defTabSz="91436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B8DD"/>
    <a:srgbClr val="4350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中間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5BE263C-DBD7-4A20-BB59-AAB30ACAA65A}" styleName="中間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淡色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A107856-5554-42FB-B03E-39F5DBC370BA}" styleName="中間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A488322-F2BA-4B5B-9748-0D474271808F}" styleName="中間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中間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スタイル/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/>
    <p:restoredTop sz="95673"/>
  </p:normalViewPr>
  <p:slideViewPr>
    <p:cSldViewPr snapToGrid="0" snapToObjects="1">
      <p:cViewPr varScale="1">
        <p:scale>
          <a:sx n="80" d="100"/>
          <a:sy n="80" d="100"/>
        </p:scale>
        <p:origin x="200" y="816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8" Type="http://schemas.openxmlformats.org/officeDocument/2006/relationships/slide" Target="/ppt/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24CDC7-CC22-9E48-A045-F68BA76C7F2C}" type="datetimeFigureOut">
              <a:t>2023/9/12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D32462-C1D7-504A-8280-B7C3B6E6BB75}" type="slidenum"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33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6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81" algn="l" defTabSz="91436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364" algn="l" defTabSz="91436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545" algn="l" defTabSz="91436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727" algn="l" defTabSz="91436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909" algn="l" defTabSz="91436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090" algn="l" defTabSz="91436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272" algn="l" defTabSz="91436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454" algn="l" defTabSz="91436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>
          <a:xfrm>
            <a:off x="0" y="5375868"/>
            <a:ext cx="9144000" cy="3519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1676" y="2279748"/>
            <a:ext cx="5143300" cy="391742"/>
          </a:xfrm>
        </p:spPr>
        <p:txBody>
          <a:bodyPr/>
          <a:lstStyle>
            <a:lvl1pPr marL="0" indent="0" algn="l">
              <a:buNone/>
              <a:defRPr sz="1800" b="0" i="0">
                <a:latin typeface="ヒラギノ角ゴ ProN W3"/>
                <a:ea typeface="ヒラギノ角ゴ ProN W3"/>
                <a:cs typeface="ヒラギノ角ゴ ProN W3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1D09-EC57-3B44-B671-EBD91D4DEC9A}" type="datetimeFigureOut">
              <a:t>2023/9/12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5045115"/>
            <a:ext cx="2057400" cy="277331"/>
          </a:xfrm>
        </p:spPr>
        <p:txBody>
          <a:bodyPr/>
          <a:lstStyle/>
          <a:p>
            <a:fld id="{6DE78496-9876-AC43-86AC-F8A04210F300}" type="slidenum">
              <a:t>‹#›</a:t>
            </a:fld>
            <a:endParaRPr kumimoji="1" lang="ja-JP" altLang="en-US"/>
          </a:p>
        </p:txBody>
      </p:sp>
      <p:sp>
        <p:nvSpPr>
          <p:cNvPr id="9" name="平行四辺形 8"/>
          <p:cNvSpPr/>
          <p:nvPr userDrawn="1"/>
        </p:nvSpPr>
        <p:spPr>
          <a:xfrm>
            <a:off x="5305478" y="79701"/>
            <a:ext cx="3672072" cy="5635299"/>
          </a:xfrm>
          <a:prstGeom prst="parallelogram">
            <a:avLst>
              <a:gd name="adj" fmla="val 57045"/>
            </a:avLst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平行四辺形 10"/>
          <p:cNvSpPr/>
          <p:nvPr userDrawn="1"/>
        </p:nvSpPr>
        <p:spPr>
          <a:xfrm>
            <a:off x="3933662" y="1680505"/>
            <a:ext cx="2629837" cy="4035847"/>
          </a:xfrm>
          <a:prstGeom prst="parallelogram">
            <a:avLst>
              <a:gd name="adj" fmla="val 57045"/>
            </a:avLst>
          </a:prstGeom>
          <a:solidFill>
            <a:schemeClr val="accent3">
              <a:alpha val="53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3" name="図形グループ 32"/>
          <p:cNvGrpSpPr/>
          <p:nvPr userDrawn="1"/>
        </p:nvGrpSpPr>
        <p:grpSpPr>
          <a:xfrm>
            <a:off x="6360176" y="3293548"/>
            <a:ext cx="1984552" cy="2088000"/>
            <a:chOff x="6360176" y="3239504"/>
            <a:chExt cx="1984552" cy="2088000"/>
          </a:xfrm>
        </p:grpSpPr>
        <p:sp>
          <p:nvSpPr>
            <p:cNvPr id="12" name="正方形/長方形 11"/>
            <p:cNvSpPr/>
            <p:nvPr userDrawn="1"/>
          </p:nvSpPr>
          <p:spPr>
            <a:xfrm>
              <a:off x="8056728" y="3239504"/>
              <a:ext cx="288000" cy="208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 userDrawn="1"/>
          </p:nvSpPr>
          <p:spPr>
            <a:xfrm>
              <a:off x="7517902" y="3719830"/>
              <a:ext cx="256584" cy="160261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 userDrawn="1"/>
          </p:nvSpPr>
          <p:spPr>
            <a:xfrm>
              <a:off x="6939039" y="4058912"/>
              <a:ext cx="256584" cy="126353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/>
            <p:cNvSpPr/>
            <p:nvPr userDrawn="1"/>
          </p:nvSpPr>
          <p:spPr>
            <a:xfrm>
              <a:off x="6360176" y="4534944"/>
              <a:ext cx="256584" cy="78750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2" name="図形グループ 31"/>
          <p:cNvGrpSpPr/>
          <p:nvPr userDrawn="1"/>
        </p:nvGrpSpPr>
        <p:grpSpPr>
          <a:xfrm>
            <a:off x="5132673" y="2418320"/>
            <a:ext cx="2580093" cy="1347572"/>
            <a:chOff x="5353847" y="7429551"/>
            <a:chExt cx="2580093" cy="1347572"/>
          </a:xfrm>
        </p:grpSpPr>
        <p:sp>
          <p:nvSpPr>
            <p:cNvPr id="24" name="正方形/長方形 23"/>
            <p:cNvSpPr/>
            <p:nvPr userDrawn="1"/>
          </p:nvSpPr>
          <p:spPr>
            <a:xfrm rot="19056294">
              <a:off x="5353847" y="8278475"/>
              <a:ext cx="971999" cy="10321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正方形/長方形 24"/>
            <p:cNvSpPr/>
            <p:nvPr userDrawn="1"/>
          </p:nvSpPr>
          <p:spPr>
            <a:xfrm rot="1277100">
              <a:off x="6174696" y="8058007"/>
              <a:ext cx="827998" cy="10321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/>
            <p:cNvSpPr/>
            <p:nvPr userDrawn="1"/>
          </p:nvSpPr>
          <p:spPr>
            <a:xfrm rot="19128592">
              <a:off x="6912911" y="7869384"/>
              <a:ext cx="935998" cy="10321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円/楕円 26"/>
            <p:cNvSpPr/>
            <p:nvPr userDrawn="1"/>
          </p:nvSpPr>
          <p:spPr>
            <a:xfrm>
              <a:off x="5359526" y="8509530"/>
              <a:ext cx="267593" cy="267593"/>
            </a:xfrm>
            <a:prstGeom prst="ellipse">
              <a:avLst/>
            </a:prstGeom>
            <a:solidFill>
              <a:schemeClr val="accent2"/>
            </a:solidFill>
            <a:ln w="38100" cmpd="sng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円/楕円 27"/>
            <p:cNvSpPr/>
            <p:nvPr userDrawn="1"/>
          </p:nvSpPr>
          <p:spPr>
            <a:xfrm>
              <a:off x="6092583" y="7844829"/>
              <a:ext cx="267593" cy="267593"/>
            </a:xfrm>
            <a:prstGeom prst="ellipse">
              <a:avLst/>
            </a:prstGeom>
            <a:solidFill>
              <a:schemeClr val="accent2"/>
            </a:solidFill>
            <a:ln w="38100" cmpd="sng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円/楕円 28"/>
            <p:cNvSpPr/>
            <p:nvPr userDrawn="1"/>
          </p:nvSpPr>
          <p:spPr>
            <a:xfrm>
              <a:off x="6843729" y="8113240"/>
              <a:ext cx="267593" cy="267593"/>
            </a:xfrm>
            <a:prstGeom prst="ellipse">
              <a:avLst/>
            </a:prstGeom>
            <a:solidFill>
              <a:schemeClr val="accent2"/>
            </a:solidFill>
            <a:ln w="38100" cmpd="sng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円/楕円 29"/>
            <p:cNvSpPr/>
            <p:nvPr userDrawn="1"/>
          </p:nvSpPr>
          <p:spPr>
            <a:xfrm>
              <a:off x="7666347" y="7429551"/>
              <a:ext cx="267593" cy="267593"/>
            </a:xfrm>
            <a:prstGeom prst="ellipse">
              <a:avLst/>
            </a:prstGeom>
            <a:solidFill>
              <a:schemeClr val="accent2"/>
            </a:solidFill>
            <a:ln w="38100" cmpd="sng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9433" y="2706768"/>
            <a:ext cx="5536016" cy="532737"/>
          </a:xfrm>
        </p:spPr>
        <p:txBody>
          <a:bodyPr anchor="b">
            <a:noAutofit/>
          </a:bodyPr>
          <a:lstStyle>
            <a:lvl1pPr algn="l">
              <a:defRPr sz="3000" b="0" i="0">
                <a:solidFill>
                  <a:schemeClr val="accent1"/>
                </a:solidFill>
                <a:latin typeface="ヒラギノ角ゴ ProN W6"/>
                <a:ea typeface="ヒラギノ角ゴ ProN W6"/>
                <a:cs typeface="ヒラギノ角ゴ ProN W6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1D09-EC57-3B44-B671-EBD91D4DEC9A}" type="datetimeFigureOut">
              <a:t>2023/9/12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78496-9876-AC43-86AC-F8A04210F300}" type="slidenum"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1D09-EC57-3B44-B671-EBD91D4DEC9A}" type="datetimeFigureOut">
              <a:t>2023/9/12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78496-9876-AC43-86AC-F8A04210F300}" type="slidenum"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75380"/>
            <a:ext cx="9180000" cy="7199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平行四辺形 7"/>
          <p:cNvSpPr/>
          <p:nvPr userDrawn="1"/>
        </p:nvSpPr>
        <p:spPr>
          <a:xfrm>
            <a:off x="168162" y="76145"/>
            <a:ext cx="972292" cy="1445974"/>
          </a:xfrm>
          <a:prstGeom prst="parallelogram">
            <a:avLst>
              <a:gd name="adj" fmla="val 57045"/>
            </a:avLst>
          </a:prstGeom>
          <a:solidFill>
            <a:schemeClr val="accent3">
              <a:alpha val="44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平行四辺形 8"/>
          <p:cNvSpPr/>
          <p:nvPr userDrawn="1"/>
        </p:nvSpPr>
        <p:spPr>
          <a:xfrm>
            <a:off x="-85341" y="76864"/>
            <a:ext cx="713991" cy="1012845"/>
          </a:xfrm>
          <a:prstGeom prst="parallelogram">
            <a:avLst>
              <a:gd name="adj" fmla="val 57045"/>
            </a:avLst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815" y="428143"/>
            <a:ext cx="8118199" cy="303069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9043"/>
            <a:ext cx="7886700" cy="3768427"/>
          </a:xfrm>
        </p:spPr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1D09-EC57-3B44-B671-EBD91D4DEC9A}" type="datetimeFigureOut">
              <a:t>2023/9/12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78496-9876-AC43-86AC-F8A04210F300}" type="slidenum">
              <a:t>‹#›</a:t>
            </a:fld>
            <a:endParaRPr kumimoji="1" lang="ja-JP" alt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13" hasCustomPrompt="1"/>
          </p:nvPr>
        </p:nvSpPr>
        <p:spPr>
          <a:xfrm>
            <a:off x="592138" y="744538"/>
            <a:ext cx="8118475" cy="635000"/>
          </a:xfrm>
        </p:spPr>
        <p:txBody>
          <a:bodyPr>
            <a:normAutofit/>
          </a:bodyPr>
          <a:lstStyle>
            <a:lvl1pPr marL="0" indent="0">
              <a:buNone/>
              <a:defRPr sz="13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メッセージライン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1D09-EC57-3B44-B671-EBD91D4DEC9A}" type="datetimeFigureOut">
              <a:t>2023/9/12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78496-9876-AC43-86AC-F8A04210F300}" type="slidenum"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1D09-EC57-3B44-B671-EBD91D4DEC9A}" type="datetimeFigureOut">
              <a:t>2023/9/12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78496-9876-AC43-86AC-F8A04210F300}" type="slidenum"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1D09-EC57-3B44-B671-EBD91D4DEC9A}" type="datetimeFigureOut">
              <a:t>2023/9/12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78496-9876-AC43-86AC-F8A04210F300}" type="slidenum"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1D09-EC57-3B44-B671-EBD91D4DEC9A}" type="datetimeFigureOut">
              <a:t>2023/9/12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78496-9876-AC43-86AC-F8A04210F300}" type="slidenum"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1D09-EC57-3B44-B671-EBD91D4DEC9A}" type="datetimeFigureOut">
              <a:t>2023/9/12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78496-9876-AC43-86AC-F8A04210F300}" type="slidenum"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1D09-EC57-3B44-B671-EBD91D4DEC9A}" type="datetimeFigureOut">
              <a:t>2023/9/12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78496-9876-AC43-86AC-F8A04210F300}" type="slidenum"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dirty="0"/>
              <a:t>プレースホルダーまでドラッグするかアイコンをクリックして図を追加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1D09-EC57-3B44-B671-EBD91D4DEC9A}" type="datetimeFigureOut">
              <a:t>2023/9/12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78496-9876-AC43-86AC-F8A04210F300}" type="slidenum"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61D09-EC57-3B44-B671-EBD91D4DEC9A}" type="datetimeFigureOut">
              <a:t>2023/9/12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78496-9876-AC43-86AC-F8A04210F300}" type="slidenum">
              <a:t>‹#›</a:t>
            </a:fld>
            <a:endParaRPr kumimoji="1" lang="ja-JP" altLang="en-US"/>
          </a:p>
        </p:txBody>
      </p:sp>
      <p:sp>
        <p:nvSpPr>
          <p:cNvPr id="8" name="正方形/長方形 7"/>
          <p:cNvSpPr/>
          <p:nvPr userDrawn="1"/>
        </p:nvSpPr>
        <p:spPr>
          <a:xfrm>
            <a:off x="0" y="1"/>
            <a:ext cx="9180000" cy="749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3412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b="0" i="0" kern="1200">
          <a:solidFill>
            <a:schemeClr val="tx1"/>
          </a:solidFill>
          <a:latin typeface="ヒラギノ角ゴ ProN W6"/>
          <a:ea typeface="ヒラギノ角ゴ ProN W6"/>
          <a:cs typeface="ヒラギノ角ゴ ProN W6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b="0" i="0" kern="1200">
          <a:solidFill>
            <a:schemeClr val="tx1"/>
          </a:solidFill>
          <a:latin typeface="ヒラギノ角ゴ ProN W3"/>
          <a:ea typeface="ヒラギノ角ゴ ProN W3"/>
          <a:cs typeface="ヒラギノ角ゴ ProN W3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b="0" i="0" kern="1200">
          <a:solidFill>
            <a:schemeClr val="tx1"/>
          </a:solidFill>
          <a:latin typeface="ヒラギノ角ゴ ProN W3"/>
          <a:ea typeface="ヒラギノ角ゴ ProN W3"/>
          <a:cs typeface="ヒラギノ角ゴ ProN W3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b="0" i="0" kern="1200">
          <a:solidFill>
            <a:schemeClr val="tx1"/>
          </a:solidFill>
          <a:latin typeface="ヒラギノ角ゴ ProN W3"/>
          <a:ea typeface="ヒラギノ角ゴ ProN W3"/>
          <a:cs typeface="ヒラギノ角ゴ ProN W3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b="0" i="0" kern="1200">
          <a:solidFill>
            <a:schemeClr val="tx1"/>
          </a:solidFill>
          <a:latin typeface="ヒラギノ角ゴ ProN W3"/>
          <a:ea typeface="ヒラギノ角ゴ ProN W3"/>
          <a:cs typeface="ヒラギノ角ゴ ProN W3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b="0" i="0" kern="1200">
          <a:solidFill>
            <a:schemeClr val="tx1"/>
          </a:solidFill>
          <a:latin typeface="ヒラギノ角ゴ ProN W3"/>
          <a:ea typeface="ヒラギノ角ゴ ProN W3"/>
          <a:cs typeface="ヒラギノ角ゴ ProN W3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C0843AF4-BF06-E144-884D-A23CDE133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825" y="645355"/>
            <a:ext cx="6943242" cy="303069"/>
          </a:xfrm>
        </p:spPr>
        <p:txBody>
          <a:bodyPr>
            <a:noAutofit/>
          </a:bodyPr>
          <a:lstStyle/>
          <a:p>
            <a:r>
              <a:rPr kumimoji="1" lang="ja-JP" altLang="en-US" dirty="0"/>
              <a:t>テーブル（シンプル）</a:t>
            </a:r>
          </a:p>
        </p:txBody>
      </p:sp>
      <p:graphicFrame>
        <p:nvGraphicFramePr>
          <p:cNvPr id="7" name="表 6" title="table1">
            <a:extLst>
              <a:ext uri="{FF2B5EF4-FFF2-40B4-BE49-F238E27FC236}">
                <a16:creationId xmlns:a16="http://schemas.microsoft.com/office/drawing/2014/main" id="{1B8632C1-1083-FDB6-2442-2DC35B99CA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596757"/>
              </p:ext>
            </p:extLst>
          </p:nvPr>
        </p:nvGraphicFramePr>
        <p:xfrm>
          <a:off x="704825" y="1213823"/>
          <a:ext cx="6943240" cy="63277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88648">
                  <a:extLst>
                    <a:ext uri="{9D8B030D-6E8A-4147-A177-3AD203B41FA5}">
                      <a16:colId xmlns:a16="http://schemas.microsoft.com/office/drawing/2014/main" val="1578377874"/>
                    </a:ext>
                  </a:extLst>
                </a:gridCol>
                <a:gridCol w="1388648">
                  <a:extLst>
                    <a:ext uri="{9D8B030D-6E8A-4147-A177-3AD203B41FA5}">
                      <a16:colId xmlns:a16="http://schemas.microsoft.com/office/drawing/2014/main" val="4174129959"/>
                    </a:ext>
                  </a:extLst>
                </a:gridCol>
                <a:gridCol w="1388648">
                  <a:extLst>
                    <a:ext uri="{9D8B030D-6E8A-4147-A177-3AD203B41FA5}"/>
                  </a:extLst>
                </a:gridCol>
                <a:gridCol w="1388648">
                  <a:extLst>
                    <a:ext uri="{9D8B030D-6E8A-4147-A177-3AD203B41FA5}"/>
                  </a:extLst>
                </a:gridCol>
                <a:gridCol w="1388648">
                  <a:extLst>
                    <a:ext uri="{9D8B030D-6E8A-4147-A177-3AD203B41FA5}"/>
                  </a:extLst>
                </a:gridCol>
              </a:tblGrid>
              <a:tr h="316386">
                <a:tc>
                  <a:txBody>
                    <a:bodyPr/>
                    <a:lstStyle/>
                    <a:p>
                      <a:r>
                        <a:rPr kumimoji="1" lang="ja-JP" altLang="en-US" b="1" i="0">
                          <a:solidFill>
                            <a:schemeClr val="tx1"/>
                          </a:solidFill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>配列を</a:t>
                      </a:r>
                      <a:endParaRPr kumimoji="1" lang="ja-JP" altLang="en-US" b="1" i="0">
                        <a:solidFill>
                          <a:schemeClr val="tx1"/>
                        </a:solidFill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i="0">
                          <a:solidFill>
                            <a:schemeClr val="tx1"/>
                          </a:solidFill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>流し込む</a:t>
                      </a:r>
                      <a:endParaRPr kumimoji="1" lang="ja-JP" altLang="en-US" b="1" i="0">
                        <a:solidFill>
                          <a:schemeClr val="tx1"/>
                        </a:solidFill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i="0">
                          <a:solidFill>
                            <a:schemeClr val="tx1"/>
                          </a:solidFill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>ことが</a:t>
                      </a:r>
                      <a:endParaRPr kumimoji="1" lang="ja-JP" altLang="en-US" b="1" i="0">
                        <a:solidFill>
                          <a:schemeClr val="tx1"/>
                        </a:solidFill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i="0">
                          <a:solidFill>
                            <a:schemeClr val="tx1"/>
                          </a:solidFill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>できます</a:t>
                      </a:r>
                      <a:endParaRPr kumimoji="1" lang="ja-JP" altLang="en-US" b="1" i="0">
                        <a:solidFill>
                          <a:schemeClr val="tx1"/>
                        </a:solidFill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i="0">
                          <a:solidFill>
                            <a:schemeClr val="tx1"/>
                          </a:solidFill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/>
                      </a:r>
                      <a:endParaRPr kumimoji="1" lang="ja-JP" altLang="en-US" b="1" i="0">
                        <a:solidFill>
                          <a:schemeClr val="tx1"/>
                        </a:solidFill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0686920"/>
                  </a:ext>
                </a:extLst>
              </a:tr>
              <a:tr h="316386">
                <a:tc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>a</a:t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>b</a:t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>c</a:t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>d</a:t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>e</a:t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2055880"/>
                  </a:ext>
                </a:extLst>
              </a:tr>
              <a:tr h="316386">
                <a:tc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>f</a:t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>g</a:t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>h</a:t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>i</a:t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>j</a:t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316386">
                <a:tc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>k</a:t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>l</a:t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>m</a:t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>n</a:t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>o</a:t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316386">
                <a:tc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>p</a:t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>q</a:t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>r</a:t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>s</a:t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>t</a:t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8" name="表 7" title="table2">
            <a:extLst>
              <a:ext uri="{FF2B5EF4-FFF2-40B4-BE49-F238E27FC236}">
                <a16:creationId xmlns:a16="http://schemas.microsoft.com/office/drawing/2014/main" id="{BD9257FF-FF57-1834-7A6B-1E74033375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007900"/>
              </p:ext>
            </p:extLst>
          </p:nvPr>
        </p:nvGraphicFramePr>
        <p:xfrm>
          <a:off x="704825" y="3225211"/>
          <a:ext cx="6943240" cy="158193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88648">
                  <a:extLst>
                    <a:ext uri="{9D8B030D-6E8A-4147-A177-3AD203B41FA5}">
                      <a16:colId xmlns:a16="http://schemas.microsoft.com/office/drawing/2014/main" val="1578377874"/>
                    </a:ext>
                  </a:extLst>
                </a:gridCol>
                <a:gridCol w="1388648">
                  <a:extLst>
                    <a:ext uri="{9D8B030D-6E8A-4147-A177-3AD203B41FA5}">
                      <a16:colId xmlns:a16="http://schemas.microsoft.com/office/drawing/2014/main" val="4174129959"/>
                    </a:ext>
                  </a:extLst>
                </a:gridCol>
                <a:gridCol w="1388648">
                  <a:extLst>
                    <a:ext uri="{9D8B030D-6E8A-4147-A177-3AD203B41FA5}">
                      <a16:colId xmlns:a16="http://schemas.microsoft.com/office/drawing/2014/main" val="1928994559"/>
                    </a:ext>
                  </a:extLst>
                </a:gridCol>
                <a:gridCol w="1388648">
                  <a:extLst>
                    <a:ext uri="{9D8B030D-6E8A-4147-A177-3AD203B41FA5}">
                      <a16:colId xmlns:a16="http://schemas.microsoft.com/office/drawing/2014/main" val="4226367944"/>
                    </a:ext>
                  </a:extLst>
                </a:gridCol>
                <a:gridCol w="1388648">
                  <a:extLst>
                    <a:ext uri="{9D8B030D-6E8A-4147-A177-3AD203B41FA5}"/>
                  </a:extLst>
                </a:gridCol>
              </a:tblGrid>
              <a:tr h="316386">
                <a:tc gridSpan="3">
                  <a:txBody>
                    <a:bodyPr/>
                    <a:lstStyle/>
                    <a:p>
                      <a:r>
                        <a:rPr kumimoji="1" lang="ja-JP" altLang="en-US" b="1" i="0">
                          <a:solidFill>
                            <a:schemeClr val="tx1"/>
                          </a:solidFill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>テンプレート側でセルが結合されていると</a:t>
                      </a:r>
                      <a:endParaRPr kumimoji="1" lang="ja-JP" altLang="en-US" b="1" i="0">
                        <a:solidFill>
                          <a:schemeClr val="tx1"/>
                        </a:solidFill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/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/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i="0">
                          <a:solidFill>
                            <a:schemeClr val="tx1"/>
                          </a:solidFill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/>
                      </a:r>
                      <a:endParaRPr kumimoji="1" lang="ja-JP" altLang="en-US" b="1" i="0">
                        <a:solidFill>
                          <a:schemeClr val="tx1"/>
                        </a:solidFill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i="0">
                          <a:solidFill>
                            <a:schemeClr val="tx1"/>
                          </a:solidFill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/>
                      </a:r>
                      <a:endParaRPr kumimoji="1" lang="ja-JP" altLang="en-US" b="1" i="0">
                        <a:solidFill>
                          <a:schemeClr val="tx1"/>
                        </a:solidFill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0686920"/>
                  </a:ext>
                </a:extLst>
              </a:tr>
              <a:tr h="316386">
                <a:tc rowSpan="2" gridSpan="2"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>結合状態は</a:t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/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>維持されます</a:t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/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/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2055880"/>
                  </a:ext>
                </a:extLst>
              </a:tr>
              <a:tr h="316386">
                <a:tc gridSpan="2" vMerge="1"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/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/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/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/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/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1762270"/>
                  </a:ext>
                </a:extLst>
              </a:tr>
              <a:tr h="316386">
                <a:tc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/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/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/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/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/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9050829"/>
                  </a:ext>
                </a:extLst>
              </a:tr>
              <a:tr h="316386">
                <a:tc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/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/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/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/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/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28951"/>
                  </a:ext>
                </a:extLst>
              </a:tr>
              <a:tr h="316386">
                <a:tc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>p</a:t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>q</a:t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>r</a:t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>s</a:t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>t</a:t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316386">
                <a:tc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>u</a:t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>v</a:t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>w</a:t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>x</a:t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i="0">
                          <a:latin typeface="Hiragino Kaku Gothic Pro W3" panose="020B0300000000000000" pitchFamily="34" charset="-128"/>
                          <a:ea typeface="Hiragino Kaku Gothic Pro W3" panose="020B0300000000000000" pitchFamily="34" charset="-128"/>
                        </a:rPr>
                        <a:t>y</a:t>
                      </a:r>
                      <a:endParaRPr kumimoji="1" lang="ja-JP" altLang="en-US" b="0" i="0">
                        <a:latin typeface="Hiragino Kaku Gothic Pro W3" panose="020B0300000000000000" pitchFamily="34" charset="-128"/>
                        <a:ea typeface="Hiragino Kaku Gothic Pro W3" panose="020B03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8242709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ユーザー設定 11">
      <a:dk1>
        <a:srgbClr val="414842"/>
      </a:dk1>
      <a:lt1>
        <a:sysClr val="window" lastClr="FFFFFF"/>
      </a:lt1>
      <a:dk2>
        <a:srgbClr val="28418F"/>
      </a:dk2>
      <a:lt2>
        <a:srgbClr val="FFFFFF"/>
      </a:lt2>
      <a:accent1>
        <a:srgbClr val="2A4598"/>
      </a:accent1>
      <a:accent2>
        <a:srgbClr val="D36178"/>
      </a:accent2>
      <a:accent3>
        <a:srgbClr val="7DB3E6"/>
      </a:accent3>
      <a:accent4>
        <a:srgbClr val="B7D5EF"/>
      </a:accent4>
      <a:accent5>
        <a:srgbClr val="3A67AE"/>
      </a:accent5>
      <a:accent6>
        <a:srgbClr val="ADBABB"/>
      </a:accent6>
      <a:hlink>
        <a:srgbClr val="0563C1"/>
      </a:hlink>
      <a:folHlink>
        <a:srgbClr val="954F72"/>
      </a:folHlink>
    </a:clrScheme>
    <a:fontScheme name="ホワイト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ホワイ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1042</TotalTime>
  <Words>4</Words>
  <Application>Microsoft Macintosh PowerPoint</Application>
  <PresentationFormat>画面に合わせる (16:10)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Hiragino Kaku Gothic Pro W3</vt:lpstr>
      <vt:lpstr>ヒラギノ角ゴ ProN W3</vt:lpstr>
      <vt:lpstr>ヒラギノ角ゴ ProN W6</vt:lpstr>
      <vt:lpstr>Yu Gothic</vt:lpstr>
      <vt:lpstr>Arial</vt:lpstr>
      <vt:lpstr>Calibri</vt:lpstr>
      <vt:lpstr>ホワイト</vt:lpstr>
      <vt:lpstr>テーブル（シンプル）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アクセス解析レポート</dc:title>
  <dc:subject/>
  <dc:creator>喜多慧</dc:creator>
  <cp:keywords/>
  <dc:description/>
  <cp:lastModifiedBy>Shinya Maeyama</cp:lastModifiedBy>
  <cp:revision>171</cp:revision>
  <dcterms:created xsi:type="dcterms:W3CDTF">2016-11-01T13:33:10Z</dcterms:created>
  <dcterms:modified xsi:type="dcterms:W3CDTF">2023-09-12T09:02:20Z</dcterms:modified>
  <cp:category/>
</cp:coreProperties>
</file>