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3" d="100"/>
          <a:sy n="103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1"/>
                <c:pt idx="0">
                  <c:v>93</c:v>
                </c:pt>
                <c:pt idx="1">
                  <c:v>157</c:v>
                </c:pt>
                <c:pt idx="2">
                  <c:v>949</c:v>
                </c:pt>
                <c:pt idx="3">
                  <c:v>785</c:v>
                </c:pt>
                <c:pt idx="4">
                  <c:v>1036</c:v>
                </c:pt>
                <c:pt idx="5">
                  <c:v>1640</c:v>
                </c:pt>
                <c:pt idx="6">
                  <c:v>1700</c:v>
                </c:pt>
                <c:pt idx="7">
                  <c:v>1964</c:v>
                </c:pt>
                <c:pt idx="8">
                  <c:v>2234</c:v>
                </c:pt>
                <c:pt idx="9">
                  <c:v>2502</c:v>
                </c:pt>
                <c:pt idx="10">
                  <c:v>2344</c:v>
                </c:pt>
                <c:pt idx="11">
                  <c:v>3185</c:v>
                </c:pt>
                <c:pt idx="12">
                  <c:v>3360</c:v>
                </c:pt>
                <c:pt idx="13">
                  <c:v>3283</c:v>
                </c:pt>
                <c:pt idx="14">
                  <c:v>3991</c:v>
                </c:pt>
                <c:pt idx="15">
                  <c:v>4000</c:v>
                </c:pt>
                <c:pt idx="16">
                  <c:v>4000</c:v>
                </c:pt>
                <c:pt idx="17">
                  <c:v>3891</c:v>
                </c:pt>
                <c:pt idx="18">
                  <c:v>3159</c:v>
                </c:pt>
                <c:pt idx="19">
                  <c:v>3130</c:v>
                </c:pt>
                <c:pt idx="20">
                  <c:v>3134</c:v>
                </c:pt>
                <c:pt idx="21">
                  <c:v>2961</c:v>
                </c:pt>
                <c:pt idx="22">
                  <c:v>2622</c:v>
                </c:pt>
                <c:pt idx="23">
                  <c:v>2531</c:v>
                </c:pt>
                <c:pt idx="24">
                  <c:v>2193</c:v>
                </c:pt>
                <c:pt idx="25">
                  <c:v>1942</c:v>
                </c:pt>
                <c:pt idx="26">
                  <c:v>1994</c:v>
                </c:pt>
                <c:pt idx="27">
                  <c:v>1661</c:v>
                </c:pt>
                <c:pt idx="28">
                  <c:v>1217</c:v>
                </c:pt>
                <c:pt idx="29">
                  <c:v>1000</c:v>
                </c:pt>
                <c:pt idx="30">
                  <c:v>1055</c:v>
                </c:pt>
                <c:pt idx="31">
                  <c:v>1000</c:v>
                </c:pt>
                <c:pt idx="32">
                  <c:v>1124</c:v>
                </c:pt>
                <c:pt idx="33">
                  <c:v>1199</c:v>
                </c:pt>
                <c:pt idx="34">
                  <c:v>1400</c:v>
                </c:pt>
                <c:pt idx="35">
                  <c:v>1497</c:v>
                </c:pt>
                <c:pt idx="36">
                  <c:v>1549</c:v>
                </c:pt>
                <c:pt idx="37">
                  <c:v>1660</c:v>
                </c:pt>
                <c:pt idx="38">
                  <c:v>1768</c:v>
                </c:pt>
                <c:pt idx="39">
                  <c:v>1853</c:v>
                </c:pt>
                <c:pt idx="40">
                  <c:v>1890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tickLblSkip val="5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ptCount val="41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  <c:pt idx="35">
                  <c:v>42370</c:v>
                </c:pt>
                <c:pt idx="36">
                  <c:v>42736</c:v>
                </c:pt>
                <c:pt idx="37">
                  <c:v>43101</c:v>
                </c:pt>
                <c:pt idx="38">
                  <c:v>43466</c:v>
                </c:pt>
                <c:pt idx="39">
                  <c:v>43831</c:v>
                </c:pt>
                <c:pt idx="40">
                  <c:v>44197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1"/>
                <c:pt idx="0">
                  <c:v>93</c:v>
                </c:pt>
                <c:pt idx="1">
                  <c:v>157</c:v>
                </c:pt>
                <c:pt idx="2">
                  <c:v>949</c:v>
                </c:pt>
                <c:pt idx="3">
                  <c:v>785</c:v>
                </c:pt>
                <c:pt idx="4">
                  <c:v>1036</c:v>
                </c:pt>
                <c:pt idx="5">
                  <c:v>1640</c:v>
                </c:pt>
                <c:pt idx="6">
                  <c:v>1700</c:v>
                </c:pt>
                <c:pt idx="7">
                  <c:v>1964</c:v>
                </c:pt>
                <c:pt idx="8">
                  <c:v>2234</c:v>
                </c:pt>
                <c:pt idx="9">
                  <c:v>2502</c:v>
                </c:pt>
                <c:pt idx="10">
                  <c:v>2344</c:v>
                </c:pt>
                <c:pt idx="11">
                  <c:v>3185</c:v>
                </c:pt>
                <c:pt idx="12">
                  <c:v>3360</c:v>
                </c:pt>
                <c:pt idx="13">
                  <c:v>3283</c:v>
                </c:pt>
                <c:pt idx="14">
                  <c:v>3991</c:v>
                </c:pt>
                <c:pt idx="15">
                  <c:v>4000</c:v>
                </c:pt>
                <c:pt idx="16">
                  <c:v>4000</c:v>
                </c:pt>
                <c:pt idx="17">
                  <c:v>3891</c:v>
                </c:pt>
                <c:pt idx="18">
                  <c:v>3159</c:v>
                </c:pt>
                <c:pt idx="19">
                  <c:v>3130</c:v>
                </c:pt>
                <c:pt idx="20">
                  <c:v>3134</c:v>
                </c:pt>
                <c:pt idx="21">
                  <c:v>2961</c:v>
                </c:pt>
                <c:pt idx="22">
                  <c:v>2622</c:v>
                </c:pt>
                <c:pt idx="23">
                  <c:v>2531</c:v>
                </c:pt>
                <c:pt idx="24">
                  <c:v>2193</c:v>
                </c:pt>
                <c:pt idx="25">
                  <c:v>1942</c:v>
                </c:pt>
                <c:pt idx="26">
                  <c:v>1994</c:v>
                </c:pt>
                <c:pt idx="27">
                  <c:v>1661</c:v>
                </c:pt>
                <c:pt idx="28">
                  <c:v>1217</c:v>
                </c:pt>
                <c:pt idx="29">
                  <c:v>1000</c:v>
                </c:pt>
                <c:pt idx="30">
                  <c:v>1055</c:v>
                </c:pt>
                <c:pt idx="31">
                  <c:v>1000</c:v>
                </c:pt>
                <c:pt idx="32">
                  <c:v>1124</c:v>
                </c:pt>
                <c:pt idx="33">
                  <c:v>1199</c:v>
                </c:pt>
                <c:pt idx="34">
                  <c:v>1400</c:v>
                </c:pt>
                <c:pt idx="35">
                  <c:v>1497</c:v>
                </c:pt>
                <c:pt idx="36">
                  <c:v>1549</c:v>
                </c:pt>
                <c:pt idx="37">
                  <c:v>1660</c:v>
                </c:pt>
                <c:pt idx="38">
                  <c:v>1768</c:v>
                </c:pt>
                <c:pt idx="39">
                  <c:v>1853</c:v>
                </c:pt>
                <c:pt idx="40">
                  <c:v>1890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dateAx>
        <c:lblAlgn val="ctr"/>
        <c:axId val="620604223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Offset val="100"/>
        <c:majorUnit val="6"/>
        <c:majorTimeUnit val="years"/>
      </c:date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2.xml"/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6440049" y="60159"/>
            <a:ext cx="5679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チャートの軸ラベル表示間隔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0145367"/>
              </p:ext>
            </p:extLst>
          </p:nvPr>
        </p:nvGraphicFramePr>
        <p:xfrm>
          <a:off x="72190" y="398712"/>
          <a:ext cx="7940841" cy="595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5D7373FB-8A54-D4DA-C724-F7989E10985C}"/>
              </a:ext>
            </a:extLst>
          </p:cNvPr>
          <p:cNvSpPr/>
          <p:nvPr/>
        </p:nvSpPr>
        <p:spPr>
          <a:xfrm>
            <a:off x="8134597" y="3731739"/>
            <a:ext cx="3985212" cy="2620934"/>
          </a:xfrm>
          <a:prstGeom prst="wedgeRectCallout">
            <a:avLst>
              <a:gd name="adj1" fmla="val -57057"/>
              <a:gd name="adj2" fmla="val 4049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軸ラベルが多すぎると重なってしまうことがあります。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チャートのオプションで表示間隔を調整できます。</a:t>
            </a:r>
            <a:endParaRPr lang="en-US" altLang="ja-JP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横軸（テキスト項目軸）には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labels_interval</a:t>
            </a:r>
          </a:p>
          <a:p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横軸（日付項目軸）には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date_labels_major_unit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date_labels_major_time_unit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縦軸（値軸）には</a:t>
            </a:r>
            <a:b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axis1.major_unit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6440049" y="60159"/>
            <a:ext cx="5679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チャートの軸ラベル表示間隔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0145367"/>
              </p:ext>
            </p:extLst>
          </p:nvPr>
        </p:nvGraphicFramePr>
        <p:xfrm>
          <a:off x="72190" y="398712"/>
          <a:ext cx="7940841" cy="595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5D7373FB-8A54-D4DA-C724-F7989E10985C}"/>
              </a:ext>
            </a:extLst>
          </p:cNvPr>
          <p:cNvSpPr/>
          <p:nvPr/>
        </p:nvSpPr>
        <p:spPr>
          <a:xfrm>
            <a:off x="8134597" y="3731739"/>
            <a:ext cx="3985212" cy="2620934"/>
          </a:xfrm>
          <a:prstGeom prst="wedgeRectCallout">
            <a:avLst>
              <a:gd name="adj1" fmla="val -57057"/>
              <a:gd name="adj2" fmla="val 4049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軸ラベルが多すぎると重なってしまうことがあります。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チャートのオプションで表示間隔を調整できます。</a:t>
            </a:r>
            <a:endParaRPr lang="en-US" altLang="ja-JP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横軸（テキスト項目軸）には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labels_interval</a:t>
            </a:r>
          </a:p>
          <a:p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横軸（日付項目軸）には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date_labels_major_unit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date_labels_major_time_unit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縦軸（値軸）には</a:t>
            </a:r>
            <a:b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axis1.major_unit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73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170</cp:revision>
  <dcterms:created xsi:type="dcterms:W3CDTF">2020-02-20T07:49:28Z</dcterms:created>
  <dcterms:modified xsi:type="dcterms:W3CDTF">2022-11-17T07:32:28Z</dcterms:modified>
</cp:coreProperties>
</file>