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s/slide1.xml" ContentType="application/vnd.openxmlformats-officedocument.presentationml.slide+xml"/>
  <Override PartName="/ppt/charts/chart2.xml" ContentType="application/vnd.openxmlformats-officedocument.drawingml.chart+xml"/>
  <Override PartName="/ppt/charts/colors2.xml" ContentType="application/vnd.ms-office.chartcolorstyle+xml"/>
  <Override PartName="/ppt/charts/style2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8" r:id="rId1"/>
  </p:sldMasterIdLst>
  <p:notesMasterIdLst>
    <p:notesMasterId r:id="rId3"/>
  </p:notesMasterIdLst>
  <p:sldIdLst>
    <p:sldId id="256" r:id="rId8"/>
  </p:sldIdLst>
  <p:sldSz cx="9144000" cy="5715000" type="screen16x10"/>
  <p:notesSz cx="6858000" cy="9144000"/>
  <p:defaultTextStyle>
    <a:defPPr>
      <a:defRPr lang="ja-JP"/>
    </a:defPPr>
    <a:lvl1pPr marL="0" algn="l" defTabSz="914364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181" algn="l" defTabSz="914364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364" algn="l" defTabSz="914364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545" algn="l" defTabSz="914364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727" algn="l" defTabSz="914364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5909" algn="l" defTabSz="914364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090" algn="l" defTabSz="914364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272" algn="l" defTabSz="914364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454" algn="l" defTabSz="914364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0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3B8DD"/>
    <a:srgbClr val="43509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DF18680-E054-41AD-8BC1-D1AEF772440D}" styleName="中間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E25E649-3F16-4E02-A733-19D2CDBF48F0}" styleName="中間 3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中間 4 - アクセント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85BE263C-DBD7-4A20-BB59-AAB30ACAA65A}" styleName="中間 3 - アクセント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E3FDE45-AF77-4B5C-9715-49D594BDF05E}" styleName="淡色 1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69012ECD-51FC-41F1-AA8D-1B2483CD663E}" styleName="淡色 2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8A107856-5554-42FB-B03E-39F5DBC370BA}" styleName="中間 4 - アクセント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2A488322-F2BA-4B5B-9748-0D474271808F}" styleName="中間 3 - アクセント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4C1A8A3-306A-4EB7-A6B1-4F7E0EB9C5D6}" styleName="中間 3 - アクセント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D5ABB26-0587-4C30-8999-92F81FD0307C}" styleName="スタイル/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1348"/>
    <p:restoredTop sz="95673"/>
  </p:normalViewPr>
  <p:slideViewPr>
    <p:cSldViewPr snapToGrid="0" snapToObjects="1">
      <p:cViewPr varScale="1">
        <p:scale>
          <a:sx n="146" d="100"/>
          <a:sy n="146" d="100"/>
        </p:scale>
        <p:origin x="184" y="376"/>
      </p:cViewPr>
      <p:guideLst>
        <p:guide orient="horz" pos="180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8" Type="http://schemas.openxmlformats.org/officeDocument/2006/relationships/slide" Target="/ppt/slides/slide1.xml"/></Relationships>
</file>

<file path=ppt/charts/_rels/chart2.xml.rels><?xml version="1.0" encoding="UTF-8" standalone="yes"?>
<Relationships xmlns="http://schemas.openxmlformats.org/package/2006/relationships"><Relationship Id="rId3" Type="http://schemas.openxmlformats.org/officeDocument/2006/relationships/package" Target="/ppt/embeddings/embedding1.xlsx"/><Relationship Id="rId2" Type="http://schemas.microsoft.com/office/2011/relationships/chartColorStyle" Target="/ppt/charts/colors2.xml"/><Relationship Id="rId1" Type="http://schemas.microsoft.com/office/2011/relationships/chartStyle" Target="/ppt/charts/style2.xml"/></Relationships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cat>
            <c:strRef>
              <c:f>Sheet1!$A$2:$A$5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0A8-414A-9576-97FA7414C24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JP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JP"/>
    </a:p>
  </c:txPr>
  <c:externalData r:id="rId3">
    <c:autoUpdate val="0"/>
  </c:externalData>
</c:chartSpac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24CDC7-CC22-9E48-A045-F68BA76C7F2C}" type="datetimeFigureOut">
              <a:t>2021/06/18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60438" y="1143000"/>
            <a:ext cx="49371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D32462-C1D7-504A-8280-B7C3B6E6BB75}" type="slidenum"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6333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364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181" algn="l" defTabSz="914364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364" algn="l" defTabSz="914364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545" algn="l" defTabSz="914364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727" algn="l" defTabSz="914364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5909" algn="l" defTabSz="914364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090" algn="l" defTabSz="914364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272" algn="l" defTabSz="914364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454" algn="l" defTabSz="914364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/>
          <p:cNvSpPr/>
          <p:nvPr userDrawn="1"/>
        </p:nvSpPr>
        <p:spPr>
          <a:xfrm>
            <a:off x="0" y="5375868"/>
            <a:ext cx="9144000" cy="35196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51676" y="2279748"/>
            <a:ext cx="5143300" cy="391742"/>
          </a:xfrm>
        </p:spPr>
        <p:txBody>
          <a:bodyPr/>
          <a:lstStyle>
            <a:lvl1pPr marL="0" indent="0" algn="l">
              <a:buNone/>
              <a:defRPr sz="1800" b="0" i="0">
                <a:latin typeface="ヒラギノ角ゴ ProN W3"/>
                <a:ea typeface="ヒラギノ角ゴ ProN W3"/>
                <a:cs typeface="ヒラギノ角ゴ ProN W3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dirty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61D09-EC57-3B44-B671-EBD91D4DEC9A}" type="datetimeFigureOut">
              <a:t>2021/06/18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5045115"/>
            <a:ext cx="2057400" cy="277331"/>
          </a:xfrm>
        </p:spPr>
        <p:txBody>
          <a:bodyPr/>
          <a:lstStyle/>
          <a:p>
            <a:fld id="{6DE78496-9876-AC43-86AC-F8A04210F300}" type="slidenum">
              <a:t>‹#›</a:t>
            </a:fld>
            <a:endParaRPr kumimoji="1" lang="ja-JP" altLang="en-US"/>
          </a:p>
        </p:txBody>
      </p:sp>
      <p:sp>
        <p:nvSpPr>
          <p:cNvPr id="9" name="平行四辺形 8"/>
          <p:cNvSpPr/>
          <p:nvPr userDrawn="1"/>
        </p:nvSpPr>
        <p:spPr>
          <a:xfrm>
            <a:off x="5305478" y="79701"/>
            <a:ext cx="3672072" cy="5635299"/>
          </a:xfrm>
          <a:prstGeom prst="parallelogram">
            <a:avLst>
              <a:gd name="adj" fmla="val 57045"/>
            </a:avLst>
          </a:prstGeom>
          <a:solidFill>
            <a:schemeClr val="accent3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平行四辺形 10"/>
          <p:cNvSpPr/>
          <p:nvPr userDrawn="1"/>
        </p:nvSpPr>
        <p:spPr>
          <a:xfrm>
            <a:off x="3933662" y="1680505"/>
            <a:ext cx="2629837" cy="4035847"/>
          </a:xfrm>
          <a:prstGeom prst="parallelogram">
            <a:avLst>
              <a:gd name="adj" fmla="val 57045"/>
            </a:avLst>
          </a:prstGeom>
          <a:solidFill>
            <a:schemeClr val="accent3">
              <a:alpha val="53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33" name="図形グループ 32"/>
          <p:cNvGrpSpPr/>
          <p:nvPr userDrawn="1"/>
        </p:nvGrpSpPr>
        <p:grpSpPr>
          <a:xfrm>
            <a:off x="6360176" y="3293548"/>
            <a:ext cx="1984552" cy="2088000"/>
            <a:chOff x="6360176" y="3239504"/>
            <a:chExt cx="1984552" cy="2088000"/>
          </a:xfrm>
        </p:grpSpPr>
        <p:sp>
          <p:nvSpPr>
            <p:cNvPr id="12" name="正方形/長方形 11"/>
            <p:cNvSpPr/>
            <p:nvPr userDrawn="1"/>
          </p:nvSpPr>
          <p:spPr>
            <a:xfrm>
              <a:off x="8056728" y="3239504"/>
              <a:ext cx="288000" cy="2088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" name="正方形/長方形 12"/>
            <p:cNvSpPr/>
            <p:nvPr userDrawn="1"/>
          </p:nvSpPr>
          <p:spPr>
            <a:xfrm>
              <a:off x="7517902" y="3719830"/>
              <a:ext cx="256584" cy="160261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" name="正方形/長方形 13"/>
            <p:cNvSpPr/>
            <p:nvPr userDrawn="1"/>
          </p:nvSpPr>
          <p:spPr>
            <a:xfrm>
              <a:off x="6939039" y="4058912"/>
              <a:ext cx="256584" cy="1263533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" name="正方形/長方形 14"/>
            <p:cNvSpPr/>
            <p:nvPr userDrawn="1"/>
          </p:nvSpPr>
          <p:spPr>
            <a:xfrm>
              <a:off x="6360176" y="4534944"/>
              <a:ext cx="256584" cy="78750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32" name="図形グループ 31"/>
          <p:cNvGrpSpPr/>
          <p:nvPr userDrawn="1"/>
        </p:nvGrpSpPr>
        <p:grpSpPr>
          <a:xfrm>
            <a:off x="5132673" y="2418320"/>
            <a:ext cx="2580093" cy="1347572"/>
            <a:chOff x="5353847" y="7429551"/>
            <a:chExt cx="2580093" cy="1347572"/>
          </a:xfrm>
        </p:grpSpPr>
        <p:sp>
          <p:nvSpPr>
            <p:cNvPr id="24" name="正方形/長方形 23"/>
            <p:cNvSpPr/>
            <p:nvPr userDrawn="1"/>
          </p:nvSpPr>
          <p:spPr>
            <a:xfrm rot="19056294">
              <a:off x="5353847" y="8278475"/>
              <a:ext cx="971999" cy="10321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" name="正方形/長方形 24"/>
            <p:cNvSpPr/>
            <p:nvPr userDrawn="1"/>
          </p:nvSpPr>
          <p:spPr>
            <a:xfrm rot="1277100">
              <a:off x="6174696" y="8058007"/>
              <a:ext cx="827998" cy="10321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6" name="正方形/長方形 25"/>
            <p:cNvSpPr/>
            <p:nvPr userDrawn="1"/>
          </p:nvSpPr>
          <p:spPr>
            <a:xfrm rot="19128592">
              <a:off x="6912911" y="7869384"/>
              <a:ext cx="935998" cy="10321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7" name="円/楕円 26"/>
            <p:cNvSpPr/>
            <p:nvPr userDrawn="1"/>
          </p:nvSpPr>
          <p:spPr>
            <a:xfrm>
              <a:off x="5359526" y="8509530"/>
              <a:ext cx="267593" cy="267593"/>
            </a:xfrm>
            <a:prstGeom prst="ellipse">
              <a:avLst/>
            </a:prstGeom>
            <a:solidFill>
              <a:schemeClr val="accent2"/>
            </a:solidFill>
            <a:ln w="38100" cmpd="sng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8" name="円/楕円 27"/>
            <p:cNvSpPr/>
            <p:nvPr userDrawn="1"/>
          </p:nvSpPr>
          <p:spPr>
            <a:xfrm>
              <a:off x="6092583" y="7844829"/>
              <a:ext cx="267593" cy="267593"/>
            </a:xfrm>
            <a:prstGeom prst="ellipse">
              <a:avLst/>
            </a:prstGeom>
            <a:solidFill>
              <a:schemeClr val="accent2"/>
            </a:solidFill>
            <a:ln w="38100" cmpd="sng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9" name="円/楕円 28"/>
            <p:cNvSpPr/>
            <p:nvPr userDrawn="1"/>
          </p:nvSpPr>
          <p:spPr>
            <a:xfrm>
              <a:off x="6843729" y="8113240"/>
              <a:ext cx="267593" cy="267593"/>
            </a:xfrm>
            <a:prstGeom prst="ellipse">
              <a:avLst/>
            </a:prstGeom>
            <a:solidFill>
              <a:schemeClr val="accent2"/>
            </a:solidFill>
            <a:ln w="38100" cmpd="sng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0" name="円/楕円 29"/>
            <p:cNvSpPr/>
            <p:nvPr userDrawn="1"/>
          </p:nvSpPr>
          <p:spPr>
            <a:xfrm>
              <a:off x="7666347" y="7429551"/>
              <a:ext cx="267593" cy="267593"/>
            </a:xfrm>
            <a:prstGeom prst="ellipse">
              <a:avLst/>
            </a:prstGeom>
            <a:solidFill>
              <a:schemeClr val="accent2"/>
            </a:solidFill>
            <a:ln w="38100" cmpd="sng">
              <a:solidFill>
                <a:srgbClr val="FFFFFF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29433" y="2706768"/>
            <a:ext cx="5536016" cy="532737"/>
          </a:xfrm>
        </p:spPr>
        <p:txBody>
          <a:bodyPr anchor="b">
            <a:noAutofit/>
          </a:bodyPr>
          <a:lstStyle>
            <a:lvl1pPr algn="l">
              <a:defRPr sz="3000" b="0" i="0">
                <a:solidFill>
                  <a:schemeClr val="accent1"/>
                </a:solidFill>
                <a:latin typeface="ヒラギノ角ゴ ProN W6"/>
                <a:ea typeface="ヒラギノ角ゴ ProN W6"/>
                <a:cs typeface="ヒラギノ角ゴ ProN W6"/>
              </a:defRPr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61D09-EC57-3B44-B671-EBD91D4DEC9A}" type="datetimeFigureOut">
              <a:t>2021/06/18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78496-9876-AC43-86AC-F8A04210F300}" type="slidenum"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04271"/>
            <a:ext cx="1971675" cy="4843198"/>
          </a:xfrm>
        </p:spPr>
        <p:txBody>
          <a:bodyPr vert="eaVert"/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04271"/>
            <a:ext cx="5800725" cy="4843198"/>
          </a:xfrm>
        </p:spPr>
        <p:txBody>
          <a:bodyPr vert="eaVert"/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61D09-EC57-3B44-B671-EBD91D4DEC9A}" type="datetimeFigureOut">
              <a:t>2021/06/18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78496-9876-AC43-86AC-F8A04210F300}" type="slidenum"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/>
          <p:cNvSpPr/>
          <p:nvPr userDrawn="1"/>
        </p:nvSpPr>
        <p:spPr>
          <a:xfrm>
            <a:off x="0" y="75380"/>
            <a:ext cx="9180000" cy="7199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平行四辺形 7"/>
          <p:cNvSpPr/>
          <p:nvPr userDrawn="1"/>
        </p:nvSpPr>
        <p:spPr>
          <a:xfrm>
            <a:off x="168162" y="76145"/>
            <a:ext cx="972292" cy="1445974"/>
          </a:xfrm>
          <a:prstGeom prst="parallelogram">
            <a:avLst>
              <a:gd name="adj" fmla="val 57045"/>
            </a:avLst>
          </a:prstGeom>
          <a:solidFill>
            <a:schemeClr val="accent3">
              <a:alpha val="44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平行四辺形 8"/>
          <p:cNvSpPr/>
          <p:nvPr userDrawn="1"/>
        </p:nvSpPr>
        <p:spPr>
          <a:xfrm>
            <a:off x="-85341" y="76864"/>
            <a:ext cx="713991" cy="1012845"/>
          </a:xfrm>
          <a:prstGeom prst="parallelogram">
            <a:avLst>
              <a:gd name="adj" fmla="val 57045"/>
            </a:avLst>
          </a:prstGeom>
          <a:solidFill>
            <a:schemeClr val="accent3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2815" y="428143"/>
            <a:ext cx="8118199" cy="303069"/>
          </a:xfrm>
        </p:spPr>
        <p:txBody>
          <a:bodyPr>
            <a:normAutofit/>
          </a:bodyPr>
          <a:lstStyle>
            <a:lvl1pPr>
              <a:defRPr sz="1600">
                <a:solidFill>
                  <a:schemeClr val="accent1"/>
                </a:solidFill>
              </a:defRPr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79043"/>
            <a:ext cx="7886700" cy="3768427"/>
          </a:xfrm>
        </p:spPr>
        <p:txBody>
          <a:bodyPr/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61D09-EC57-3B44-B671-EBD91D4DEC9A}" type="datetimeFigureOut">
              <a:t>2021/06/18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78496-9876-AC43-86AC-F8A04210F300}" type="slidenum">
              <a:t>‹#›</a:t>
            </a:fld>
            <a:endParaRPr kumimoji="1" lang="ja-JP" altLang="en-US"/>
          </a:p>
        </p:txBody>
      </p:sp>
      <p:sp>
        <p:nvSpPr>
          <p:cNvPr id="13" name="コンテンツ プレースホルダー 12"/>
          <p:cNvSpPr>
            <a:spLocks noGrp="1"/>
          </p:cNvSpPr>
          <p:nvPr>
            <p:ph sz="quarter" idx="13" hasCustomPrompt="1"/>
          </p:nvPr>
        </p:nvSpPr>
        <p:spPr>
          <a:xfrm>
            <a:off x="592138" y="744538"/>
            <a:ext cx="8118475" cy="635000"/>
          </a:xfrm>
        </p:spPr>
        <p:txBody>
          <a:bodyPr>
            <a:normAutofit/>
          </a:bodyPr>
          <a:lstStyle>
            <a:lvl1pPr marL="0" indent="0">
              <a:buNone/>
              <a:defRPr sz="1300">
                <a:solidFill>
                  <a:schemeClr val="tx2"/>
                </a:solidFill>
              </a:defRPr>
            </a:lvl1pPr>
          </a:lstStyle>
          <a:p>
            <a:pPr lvl="0"/>
            <a:r>
              <a:rPr kumimoji="1" lang="ja-JP" altLang="en-US" dirty="0"/>
              <a:t>メッセージライン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424782"/>
            <a:ext cx="7886700" cy="2377281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824553"/>
            <a:ext cx="7886700" cy="1250156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dirty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61D09-EC57-3B44-B671-EBD91D4DEC9A}" type="datetimeFigureOut">
              <a:t>2021/06/18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78496-9876-AC43-86AC-F8A04210F300}" type="slidenum"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521354"/>
            <a:ext cx="3886200" cy="3626115"/>
          </a:xfrm>
        </p:spPr>
        <p:txBody>
          <a:bodyPr/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521354"/>
            <a:ext cx="3886200" cy="3626115"/>
          </a:xfrm>
        </p:spPr>
        <p:txBody>
          <a:bodyPr/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61D09-EC57-3B44-B671-EBD91D4DEC9A}" type="datetimeFigureOut">
              <a:t>2021/06/18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78496-9876-AC43-86AC-F8A04210F300}" type="slidenum"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04271"/>
            <a:ext cx="7886700" cy="1104636"/>
          </a:xfrm>
        </p:spPr>
        <p:txBody>
          <a:bodyPr/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400969"/>
            <a:ext cx="3868340" cy="68659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dirty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087563"/>
            <a:ext cx="3868340" cy="3070490"/>
          </a:xfrm>
        </p:spPr>
        <p:txBody>
          <a:bodyPr/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400969"/>
            <a:ext cx="3887391" cy="68659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dirty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087563"/>
            <a:ext cx="3887391" cy="3070490"/>
          </a:xfrm>
        </p:spPr>
        <p:txBody>
          <a:bodyPr/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61D09-EC57-3B44-B671-EBD91D4DEC9A}" type="datetimeFigureOut">
              <a:t>2021/06/18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78496-9876-AC43-86AC-F8A04210F300}" type="slidenum"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61D09-EC57-3B44-B671-EBD91D4DEC9A}" type="datetimeFigureOut">
              <a:t>2021/06/18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78496-9876-AC43-86AC-F8A04210F300}" type="slidenum"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61D09-EC57-3B44-B671-EBD91D4DEC9A}" type="datetimeFigureOut">
              <a:t>2021/06/18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78496-9876-AC43-86AC-F8A04210F300}" type="slidenum"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81000"/>
            <a:ext cx="2949178" cy="13335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822855"/>
            <a:ext cx="4629150" cy="4061354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714500"/>
            <a:ext cx="2949178" cy="3176323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dirty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61D09-EC57-3B44-B671-EBD91D4DEC9A}" type="datetimeFigureOut">
              <a:t>2021/06/18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78496-9876-AC43-86AC-F8A04210F300}" type="slidenum"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81000"/>
            <a:ext cx="2949178" cy="13335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822855"/>
            <a:ext cx="4629150" cy="4061354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dirty="0"/>
              <a:t>プレースホルダーまでドラッグするかアイコンをクリックして図を追加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714500"/>
            <a:ext cx="2949178" cy="3176323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dirty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61D09-EC57-3B44-B671-EBD91D4DEC9A}" type="datetimeFigureOut">
              <a:t>2021/06/18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78496-9876-AC43-86AC-F8A04210F300}" type="slidenum"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04271"/>
            <a:ext cx="7886700" cy="11046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521354"/>
            <a:ext cx="7886700" cy="36261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5296959"/>
            <a:ext cx="20574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661D09-EC57-3B44-B671-EBD91D4DEC9A}" type="datetimeFigureOut">
              <a:t>2021/06/18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5296959"/>
            <a:ext cx="30861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5296959"/>
            <a:ext cx="20574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E78496-9876-AC43-86AC-F8A04210F300}" type="slidenum">
              <a:t>‹#›</a:t>
            </a:fld>
            <a:endParaRPr kumimoji="1" lang="ja-JP" altLang="en-US"/>
          </a:p>
        </p:txBody>
      </p:sp>
      <p:sp>
        <p:nvSpPr>
          <p:cNvPr id="8" name="正方形/長方形 7"/>
          <p:cNvSpPr/>
          <p:nvPr userDrawn="1"/>
        </p:nvSpPr>
        <p:spPr>
          <a:xfrm>
            <a:off x="0" y="1"/>
            <a:ext cx="9180000" cy="7494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34129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b="0" i="0" kern="1200">
          <a:solidFill>
            <a:schemeClr val="tx1"/>
          </a:solidFill>
          <a:latin typeface="ヒラギノ角ゴ ProN W6"/>
          <a:ea typeface="ヒラギノ角ゴ ProN W6"/>
          <a:cs typeface="ヒラギノ角ゴ ProN W6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b="0" i="0" kern="1200">
          <a:solidFill>
            <a:schemeClr val="tx1"/>
          </a:solidFill>
          <a:latin typeface="ヒラギノ角ゴ ProN W3"/>
          <a:ea typeface="ヒラギノ角ゴ ProN W3"/>
          <a:cs typeface="ヒラギノ角ゴ ProN W3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b="0" i="0" kern="1200">
          <a:solidFill>
            <a:schemeClr val="tx1"/>
          </a:solidFill>
          <a:latin typeface="ヒラギノ角ゴ ProN W3"/>
          <a:ea typeface="ヒラギノ角ゴ ProN W3"/>
          <a:cs typeface="ヒラギノ角ゴ ProN W3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b="0" i="0" kern="1200">
          <a:solidFill>
            <a:schemeClr val="tx1"/>
          </a:solidFill>
          <a:latin typeface="ヒラギノ角ゴ ProN W3"/>
          <a:ea typeface="ヒラギノ角ゴ ProN W3"/>
          <a:cs typeface="ヒラギノ角ゴ ProN W3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b="0" i="0" kern="1200">
          <a:solidFill>
            <a:schemeClr val="tx1"/>
          </a:solidFill>
          <a:latin typeface="ヒラギノ角ゴ ProN W3"/>
          <a:ea typeface="ヒラギノ角ゴ ProN W3"/>
          <a:cs typeface="ヒラギノ角ゴ ProN W3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b="0" i="0" kern="1200">
          <a:solidFill>
            <a:schemeClr val="tx1"/>
          </a:solidFill>
          <a:latin typeface="ヒラギノ角ゴ ProN W3"/>
          <a:ea typeface="ヒラギノ角ゴ ProN W3"/>
          <a:cs typeface="ヒラギノ角ゴ ProN W3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2" Type="http://schemas.openxmlformats.org/officeDocument/2006/relationships/chart" Target="/ppt/charts/chart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6EA5930B-93F1-DF48-A74F-2FC6396E87E2}"/>
              </a:ext>
            </a:extLst>
          </p:cNvPr>
          <p:cNvSpPr txBox="1"/>
          <p:nvPr/>
        </p:nvSpPr>
        <p:spPr>
          <a:xfrm>
            <a:off x="704825" y="1389610"/>
            <a:ext cx="51386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>
                <a:latin typeface="Hiragino Kaku Gothic Pro W3" panose="020B0300000000000000" pitchFamily="34" charset="-128"/>
                <a:ea typeface="Hiragino Kaku Gothic Pro W3" panose="020B0300000000000000" pitchFamily="34" charset="-128"/>
              </a:rPr>
              <a:t>テーマカラーを変更すると、その色を指定した全ての文字やシェイプ等の色が変わります。</a:t>
            </a:r>
            <a:endParaRPr kumimoji="1" lang="ja-JP" altLang="en-US" sz="1600">
              <a:latin typeface="Hiragino Kaku Gothic Pro W3" panose="020B0300000000000000" pitchFamily="34" charset="-128"/>
              <a:ea typeface="Hiragino Kaku Gothic Pro W3" panose="020B0300000000000000" pitchFamily="34" charset="-128"/>
            </a:endParaRPr>
          </a:p>
        </p:txBody>
      </p:sp>
      <p:sp>
        <p:nvSpPr>
          <p:cNvPr id="27" name="タイトル 1">
            <a:extLst>
              <a:ext uri="{FF2B5EF4-FFF2-40B4-BE49-F238E27FC236}">
                <a16:creationId xmlns:a16="http://schemas.microsoft.com/office/drawing/2014/main" id="{C7E11E23-8755-DF4A-9C97-B72385D854E4}"/>
              </a:ext>
            </a:extLst>
          </p:cNvPr>
          <p:cNvSpPr txBox="1">
            <a:spLocks/>
          </p:cNvSpPr>
          <p:nvPr/>
        </p:nvSpPr>
        <p:spPr>
          <a:xfrm>
            <a:off x="704825" y="645355"/>
            <a:ext cx="6943242" cy="30306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1600" b="0" i="0" kern="1200">
                <a:solidFill>
                  <a:schemeClr val="accent1"/>
                </a:solidFill>
                <a:latin typeface="ヒラギノ角ゴ ProN W6"/>
                <a:ea typeface="ヒラギノ角ゴ ProN W6"/>
                <a:cs typeface="ヒラギノ角ゴ ProN W6"/>
              </a:defRPr>
            </a:lvl1pPr>
          </a:lstStyle>
          <a:p>
            <a:r>
              <a:rPr lang="ja-JP" altLang="en-US" dirty="0"/>
              <a:t>テーマカラーの変更</a:t>
            </a:r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917C3464-126F-284C-9809-51DA43C3344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3607259"/>
              </p:ext>
            </p:extLst>
          </p:nvPr>
        </p:nvGraphicFramePr>
        <p:xfrm>
          <a:off x="704825" y="2046609"/>
          <a:ext cx="5138628" cy="8915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284657">
                  <a:extLst>
                    <a:ext uri="{9D8B030D-6E8A-4147-A177-3AD203B41FA5}">
                      <a16:colId xmlns:a16="http://schemas.microsoft.com/office/drawing/2014/main" val="2460678506"/>
                    </a:ext>
                  </a:extLst>
                </a:gridCol>
                <a:gridCol w="1284657">
                  <a:extLst>
                    <a:ext uri="{9D8B030D-6E8A-4147-A177-3AD203B41FA5}">
                      <a16:colId xmlns:a16="http://schemas.microsoft.com/office/drawing/2014/main" val="3556840076"/>
                    </a:ext>
                  </a:extLst>
                </a:gridCol>
                <a:gridCol w="1284657">
                  <a:extLst>
                    <a:ext uri="{9D8B030D-6E8A-4147-A177-3AD203B41FA5}">
                      <a16:colId xmlns:a16="http://schemas.microsoft.com/office/drawing/2014/main" val="3271091094"/>
                    </a:ext>
                  </a:extLst>
                </a:gridCol>
                <a:gridCol w="1284657">
                  <a:extLst>
                    <a:ext uri="{9D8B030D-6E8A-4147-A177-3AD203B41FA5}">
                      <a16:colId xmlns:a16="http://schemas.microsoft.com/office/drawing/2014/main" val="297672461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4052251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9662498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048259"/>
                  </a:ext>
                </a:extLst>
              </a:tr>
            </a:tbl>
          </a:graphicData>
        </a:graphic>
      </p:graphicFrame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29F5FF85-159F-CC42-9CBE-72538B6809C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40397499"/>
              </p:ext>
            </p:extLst>
          </p:nvPr>
        </p:nvGraphicFramePr>
        <p:xfrm>
          <a:off x="2968806" y="3264891"/>
          <a:ext cx="3206387" cy="22595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83336395"/>
      </p:ext>
    </p:extLst>
  </p:cSld>
  <p:clrMapOvr>
    <a:masterClrMapping/>
  </p:clrMapOvr>
</p:sld>
</file>

<file path=ppt/theme/theme1.xml><?xml version="1.0" encoding="utf-8"?>
<a:theme xmlns:a="http://schemas.openxmlformats.org/drawingml/2006/main" name="ホワイト">
  <a:themeElements>
    <a:clrScheme name="ユーザー設定 11">
      <a:dk1>
        <a:srgbClr val="6C685F"/>
      </a:dk1>
      <a:lt1>
        <a:srgbClr val="F5F2E3"/>
      </a:lt1>
      <a:dk2>
        <a:srgbClr val="5C6875"/>
      </a:dk2>
      <a:lt2>
        <a:srgbClr val="CAD9EA"/>
      </a:lt2>
      <a:accent1>
        <a:srgbClr val="6B95A4"/>
      </a:accent1>
      <a:accent2>
        <a:srgbClr val="C9747F"/>
      </a:accent2>
      <a:accent3>
        <a:srgbClr val="7E9A62"/>
      </a:accent3>
      <a:accent4>
        <a:prstClr val="tan"/>
      </a:accent4>
      <a:accent5>
        <a:srgbClr val="3A67AE"/>
      </a:accent5>
      <a:accent6>
        <a:srgbClr val="ADBABB"/>
      </a:accent6>
      <a:hlink>
        <a:srgbClr val="858499"/>
      </a:hlink>
      <a:folHlink>
        <a:srgbClr val="954F72"/>
      </a:folHlink>
    </a:clrScheme>
    <a:fontScheme name="ホワイト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ホワイ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Yu Gothic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Yu Gothic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1027</TotalTime>
  <Words>6</Words>
  <Application>Microsoft Macintosh PowerPoint</Application>
  <PresentationFormat>On-screen Show (16:10)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Hiragino Kaku Gothic Pro W3</vt:lpstr>
      <vt:lpstr>Yu Gothic</vt:lpstr>
      <vt:lpstr>ヒラギノ角ゴ ProN W3</vt:lpstr>
      <vt:lpstr>ヒラギノ角ゴ ProN W6</vt:lpstr>
      <vt:lpstr>Arial</vt:lpstr>
      <vt:lpstr>Calibri</vt:lpstr>
      <vt:lpstr>ホワイト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アクセス解析レポート</dc:title>
  <dc:subject/>
  <dc:creator>喜多慧</dc:creator>
  <cp:keywords/>
  <dc:description/>
  <cp:lastModifiedBy>Microsoft Office User</cp:lastModifiedBy>
  <cp:revision>161</cp:revision>
  <dcterms:created xsi:type="dcterms:W3CDTF">2016-11-01T13:33:10Z</dcterms:created>
  <dcterms:modified xsi:type="dcterms:W3CDTF">2021-06-18T07:24:20Z</dcterms:modified>
  <cp:category/>
</cp:coreProperties>
</file>