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991" r:id="rId1"/>
  </p:sldMasterIdLst>
  <p:notesMasterIdLst>
    <p:notesMasterId r:id="rId3"/>
  </p:notesMasterIdLst>
  <p:handoutMasterIdLst>
    <p:handoutMasterId r:id="rId4"/>
  </p:handout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Medium Style 2 - Accent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22838BEF-8BB2-4498-84A7-C5851F593DF1}" styleName="Medium Style 4 - Accent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35758FB7-9AC5-4552-8A53-C91805E547FA}" styleName="Themed Style 1 - Accent 5">
    <a:tblBg>
      <a:fillRef idx="2">
        <a:schemeClr val="accent5"/>
      </a:fillRef>
      <a:effectRef idx="1">
        <a:schemeClr val="accent5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Ref idx="1">
              <a:schemeClr val="accent5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  <a:fill>
          <a:solidFill>
            <a:schemeClr val="accent5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5"/>
            </a:lnRef>
          </a:left>
          <a:right>
            <a:lnRef idx="2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Ref idx="1">
              <a:schemeClr val="accent5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2">
              <a:schemeClr val="accent5"/>
            </a:lnRef>
          </a:top>
          <a:bottom>
            <a:lnRef idx="2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/>
          </a:solidFill>
        </a:fill>
      </a:tcStyle>
    </a:firstRow>
  </a:tblStyle>
  <a:tblStyle styleId="{08FB837D-C827-4EFA-A057-4D05807E0F7C}" styleName="Themed Style 1 - Accent 6">
    <a:tblBg>
      <a:fillRef idx="2">
        <a:schemeClr val="accent6"/>
      </a:fillRef>
      <a:effectRef idx="1">
        <a:schemeClr val="accent6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Ref idx="1">
              <a:schemeClr val="accent6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  <a:fill>
          <a:solidFill>
            <a:schemeClr val="accent6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6"/>
            </a:lnRef>
          </a:left>
          <a:right>
            <a:lnRef idx="2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Ref idx="1">
              <a:schemeClr val="accent6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2">
              <a:schemeClr val="accent6"/>
            </a:lnRef>
          </a:top>
          <a:bottom>
            <a:lnRef idx="2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firstRow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511"/>
    <p:restoredTop sz="88242"/>
  </p:normalViewPr>
  <p:slideViewPr>
    <p:cSldViewPr snapToGrid="0" snapToObjects="1">
      <p:cViewPr varScale="1">
        <p:scale>
          <a:sx n="131" d="100"/>
          <a:sy n="131" d="100"/>
        </p:scale>
        <p:origin x="544" y="17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napToObjects="1">
      <p:cViewPr varScale="1">
        <p:scale>
          <a:sx n="85" d="100"/>
          <a:sy n="85" d="100"/>
        </p:scale>
        <p:origin x="3156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FACC89C8-CE59-3344-9D02-F399FFFCB18D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54F091D-A0AF-574F-BE9C-2C3243D11DB6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1DDE82A-F010-AA48-A059-30F40B9EE7CB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927C92-633B-E34E-A952-F9AAA9625A72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00002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1B91FD-118E-5F47-A958-9C3E058F65BC}" type="datetimeFigureOut">
              <a:t>2021/07/27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1BB6A-3AEF-BB4D-AAB1-39C7395411B8}" type="slidenum"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889501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95528" y="2075504"/>
            <a:ext cx="10588752" cy="1748729"/>
          </a:xfrm>
          <a:prstGeom prst="rect">
            <a:avLst/>
          </a:prstGeom>
        </p:spPr>
        <p:txBody>
          <a:bodyPr bIns="0" anchor="b">
            <a:normAutofit/>
          </a:bodyPr>
          <a:lstStyle>
            <a:lvl1pPr algn="ctr">
              <a:lnSpc>
                <a:spcPct val="80000"/>
              </a:lnSpc>
              <a:defRPr sz="5400" spc="-150">
                <a:solidFill>
                  <a:schemeClr val="tx2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795529" y="3906266"/>
            <a:ext cx="10588752" cy="1322587"/>
          </a:xfrm>
        </p:spPr>
        <p:txBody>
          <a:bodyPr tIns="0">
            <a:normAutofit/>
          </a:bodyPr>
          <a:lstStyle>
            <a:lvl1pPr marL="0" indent="0" algn="ctr">
              <a:lnSpc>
                <a:spcPct val="100000"/>
              </a:lnSpc>
              <a:buNone/>
              <a:defRPr sz="1800" b="0">
                <a:solidFill>
                  <a:schemeClr val="tx2"/>
                </a:solidFill>
              </a:defRPr>
            </a:lvl1pPr>
            <a:lvl2pPr marL="457200" indent="0" algn="ctr">
              <a:buNone/>
              <a:defRPr sz="18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1277600" y="-9144"/>
            <a:ext cx="914400" cy="320040"/>
          </a:xfrm>
        </p:spPr>
        <p:txBody>
          <a:bodyPr/>
          <a:lstStyle/>
          <a:p>
            <a:fld id="{3CB113C6-739D-2844-864F-C018089EA4D9}" type="slidenum">
              <a:rPr lang="en-JP" smtClean="0"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9830791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803186"/>
            <a:ext cx="12192000" cy="5248622"/>
          </a:xfrm>
        </p:spPr>
        <p:txBody>
          <a:bodyPr anchor="ctr"/>
          <a:lstStyle>
            <a:lvl1pPr>
              <a:defRPr>
                <a:solidFill>
                  <a:schemeClr val="tx2"/>
                </a:solidFill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CB113C6-739D-2844-864F-C018089EA4D9}" type="slidenum">
              <a:rPr lang="en-JP" smtClean="0"/>
              <a:pPr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16200547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0" y="794719"/>
            <a:ext cx="12192000" cy="525709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277600" y="-3470"/>
            <a:ext cx="914400" cy="32004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D4122A98-EB24-0247-A75E-CCB6505820FA}" type="slidenum">
              <a:rPr lang="en-JP" smtClean="0"/>
              <a:pPr/>
              <a:t>‹#›</a:t>
            </a:fld>
            <a:endParaRPr lang="en-JP"/>
          </a:p>
        </p:txBody>
      </p:sp>
    </p:spTree>
    <p:extLst>
      <p:ext uri="{BB962C8B-B14F-4D97-AF65-F5344CB8AC3E}">
        <p14:creationId xmlns:p14="http://schemas.microsoft.com/office/powerpoint/2010/main" val="224455653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92" r:id="rId1"/>
    <p:sldLayoutId id="2147483993" r:id="rId2"/>
  </p:sldLayoutIdLst>
  <p:txStyles>
    <p:titleStyle>
      <a:lvl1pPr algn="ctr" defTabSz="914400" rtl="0" eaLnBrk="1" latinLnBrk="0" hangingPunct="1">
        <a:lnSpc>
          <a:spcPct val="85000"/>
        </a:lnSpc>
        <a:spcBef>
          <a:spcPct val="0"/>
        </a:spcBef>
        <a:buNone/>
        <a:defRPr sz="4000" b="0" i="0" kern="1200" cap="none" spc="-150">
          <a:solidFill>
            <a:schemeClr val="tx1"/>
          </a:solidFill>
          <a:effectLst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20000"/>
        </a:lnSpc>
        <a:spcBef>
          <a:spcPts val="10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800" kern="1200">
          <a:solidFill>
            <a:schemeClr val="tx2"/>
          </a:solidFill>
          <a:effectLst/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600" kern="1200">
          <a:solidFill>
            <a:schemeClr val="tx2"/>
          </a:solidFill>
          <a:effectLst/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400" kern="1200">
          <a:solidFill>
            <a:schemeClr val="tx2"/>
          </a:solidFill>
          <a:effectLst/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2"/>
          </a:solidFill>
          <a:effectLst/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2"/>
          </a:solidFill>
          <a:effectLst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120000"/>
        </a:lnSpc>
        <a:spcBef>
          <a:spcPts val="500"/>
        </a:spcBef>
        <a:buClr>
          <a:schemeClr val="accent1"/>
        </a:buClr>
        <a:buSzPct val="110000"/>
        <a:buFont typeface="Wingdings" panose="05000000000000000000" pitchFamily="2" charset="2"/>
        <a:buChar char="§"/>
        <a:defRPr sz="1200" kern="1200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ounded Rectangle 7">
            <a:extLst>
              <a:ext uri="{FF2B5EF4-FFF2-40B4-BE49-F238E27FC236}">
                <a16:creationId xmlns:a16="http://schemas.microsoft.com/office/drawing/2014/main" id="{6F11C8F9-BD97-6A4E-8426-984CF53208ED}"/>
              </a:ext>
            </a:extLst>
          </p:cNvPr>
          <p:cNvSpPr/>
          <p:nvPr/>
        </p:nvSpPr>
        <p:spPr>
          <a:xfrm>
            <a:off x="165370" y="787422"/>
            <a:ext cx="5930630" cy="5544766"/>
          </a:xfrm>
          <a:prstGeom prst="roundRect">
            <a:avLst>
              <a:gd name="adj" fmla="val 2209"/>
            </a:avLst>
          </a:prstGeom>
          <a:solidFill>
            <a:schemeClr val="tx1">
              <a:lumMod val="10000"/>
              <a:lumOff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>
                <a:solidFill>
                  <a:schemeClr val="tx1"/>
                </a:solidFill>
              </a:rPr>
              <a:t>{pic}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3FE9722F-1DC1-BE46-88AD-6D6703ACD083}"/>
              </a:ext>
            </a:extLst>
          </p:cNvPr>
          <p:cNvSpPr txBox="1"/>
          <p:nvPr/>
        </p:nvSpPr>
        <p:spPr>
          <a:xfrm>
            <a:off x="165370" y="256507"/>
            <a:ext cx="593063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>
                <a:latin typeface="+mj-lt"/>
                <a:ea typeface="Meiryo" panose="020B0604030504040204" pitchFamily="34" charset="-128"/>
              </a:rPr>
              <a:t>{name}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5623CE6-68D4-AB44-A5BB-F8BC2B87F17E}"/>
              </a:ext>
            </a:extLst>
          </p:cNvPr>
          <p:cNvSpPr txBox="1"/>
          <p:nvPr/>
        </p:nvSpPr>
        <p:spPr>
          <a:xfrm>
            <a:off x="165370" y="6462993"/>
            <a:ext cx="593063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Meiryo" panose="020B0604030504040204" pitchFamily="34" charset="-128"/>
              </a:rPr>
              <a:t>Jarrett's 2021 Collection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FD495D40-9B04-AC4E-9776-9B80EBF8584B}"/>
              </a:ext>
            </a:extLst>
          </p:cNvPr>
          <p:cNvSpPr txBox="1"/>
          <p:nvPr/>
        </p:nvSpPr>
        <p:spPr>
          <a:xfrm>
            <a:off x="6387830" y="787422"/>
            <a:ext cx="5638800" cy="1837025"/>
          </a:xfrm>
          <a:prstGeom prst="rect">
            <a:avLst/>
          </a:prstGeom>
          <a:noFill/>
        </p:spPr>
        <p:txBody>
          <a:bodyPr wrap="square" rtlCol="0">
            <a:noAutofit/>
          </a:bodyPr>
          <a:lstStyle/>
          <a:p>
            <a:r>
              <a:rPr lang="en-US" sz="1600">
                <a:latin typeface="+mj-lt"/>
                <a:ea typeface="Meiryo" panose="020B0604030504040204" pitchFamily="34" charset="-128"/>
              </a:rPr>
              <a:t>{description}</a:t>
            </a:r>
          </a:p>
        </p:txBody>
      </p:sp>
      <p:graphicFrame>
        <p:nvGraphicFramePr>
          <p:cNvPr id="13" name="Table 13" descr="stats">
            <a:extLst>
              <a:ext uri="{FF2B5EF4-FFF2-40B4-BE49-F238E27FC236}">
                <a16:creationId xmlns:a16="http://schemas.microsoft.com/office/drawing/2014/main" id="{1AC25F58-80E9-D74F-A7D0-7CB7133424E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94077144"/>
              </p:ext>
            </p:extLst>
          </p:nvPr>
        </p:nvGraphicFramePr>
        <p:xfrm>
          <a:off x="6387830" y="5417788"/>
          <a:ext cx="5638799" cy="9144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2038138">
                  <a:extLst>
                    <a:ext uri="{9D8B030D-6E8A-4147-A177-3AD203B41FA5}">
                      <a16:colId xmlns:a16="http://schemas.microsoft.com/office/drawing/2014/main" val="3888341260"/>
                    </a:ext>
                  </a:extLst>
                </a:gridCol>
                <a:gridCol w="3600661">
                  <a:extLst>
                    <a:ext uri="{9D8B030D-6E8A-4147-A177-3AD203B41FA5}">
                      <a16:colId xmlns:a16="http://schemas.microsoft.com/office/drawing/2014/main" val="971568373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stat name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r>
                        <a:rPr lang="en-US" sz="1400"/>
                        <a:t>stat value</a:t>
                      </a:r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70084934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40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499843380"/>
                  </a:ext>
                </a:extLst>
              </a:tr>
              <a:tr h="0">
                <a:tc>
                  <a:txBody>
                    <a:bodyPr/>
                    <a:lstStyle/>
                    <a:p>
                      <a:pPr algn="l"/>
                      <a:endParaRPr lang="en-US" sz="140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pPr algn="l"/>
                      <a:endParaRPr lang="en-US" sz="1400"/>
                    </a:p>
                  </a:txBody>
                  <a:tcPr anchor="ctr">
                    <a:lnL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bg2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8169239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768820108"/>
      </p:ext>
    </p:extLst>
  </p:cSld>
  <p:clrMapOvr>
    <a:masterClrMapping/>
  </p:clrMapOvr>
</p:sld>
</file>

<file path=ppt/theme/theme1.xml><?xml version="1.0" encoding="utf-8"?>
<a:theme xmlns:a="http://schemas.openxmlformats.org/drawingml/2006/main" name="Atlas">
  <a:themeElements>
    <a:clrScheme name="Custom 3">
      <a:dk1>
        <a:srgbClr val="282828"/>
      </a:dk1>
      <a:lt1>
        <a:srgbClr val="FFFFFF"/>
      </a:lt1>
      <a:dk2>
        <a:srgbClr val="454545"/>
      </a:dk2>
      <a:lt2>
        <a:srgbClr val="E0E0E0"/>
      </a:lt2>
      <a:accent1>
        <a:srgbClr val="5F958E"/>
      </a:accent1>
      <a:accent2>
        <a:srgbClr val="B68175"/>
      </a:accent2>
      <a:accent3>
        <a:srgbClr val="A889BC"/>
      </a:accent3>
      <a:accent4>
        <a:srgbClr val="86A8C6"/>
      </a:accent4>
      <a:accent5>
        <a:srgbClr val="9DD0CC"/>
      </a:accent5>
      <a:accent6>
        <a:srgbClr val="BAD99C"/>
      </a:accent6>
      <a:hlink>
        <a:srgbClr val="EBB41F"/>
      </a:hlink>
      <a:folHlink>
        <a:srgbClr val="E1D676"/>
      </a:folHlink>
    </a:clrScheme>
    <a:fontScheme name="Optima, Meiryo">
      <a:majorFont>
        <a:latin typeface="Optima"/>
        <a:ea typeface="Meiryo"/>
        <a:cs typeface=""/>
      </a:majorFont>
      <a:minorFont>
        <a:latin typeface="Optima"/>
        <a:ea typeface="Meiryo"/>
        <a:cs typeface=""/>
      </a:minorFont>
    </a:fontScheme>
    <a:fmtScheme name="Atlas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alpha val="60000"/>
                <a:satMod val="109000"/>
                <a:lumMod val="110000"/>
              </a:schemeClr>
            </a:gs>
            <a:gs pos="100000">
              <a:schemeClr val="phClr">
                <a:tint val="78000"/>
                <a:alpha val="92000"/>
                <a:satMod val="109000"/>
                <a:lum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satMod val="110000"/>
                <a:lumMod val="104000"/>
              </a:schemeClr>
            </a:gs>
            <a:gs pos="69000">
              <a:schemeClr val="phClr">
                <a:shade val="84000"/>
                <a:satMod val="130000"/>
                <a:lumMod val="92000"/>
              </a:schemeClr>
            </a:gs>
            <a:gs pos="100000">
              <a:schemeClr val="phClr">
                <a:shade val="76000"/>
                <a:satMod val="130000"/>
                <a:lumMod val="88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>
              <a:shade val="90000"/>
            </a:schemeClr>
          </a:solidFill>
          <a:prstDash val="solid"/>
        </a:ln>
        <a:ln w="15875" cap="flat" cmpd="sng" algn="ctr">
          <a:solidFill>
            <a:schemeClr val="phClr">
              <a:shade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38100" dist="25400" dir="5400000" rotWithShape="0">
              <a:srgbClr val="000000">
                <a:alpha val="7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0" h="0"/>
          </a:sp3d>
        </a:effectStyle>
      </a:effectStyleLst>
      <a:bgFillStyleLst>
        <a:solidFill>
          <a:schemeClr val="phClr"/>
        </a:solidFill>
        <a:solidFill>
          <a:schemeClr val="phClr"/>
        </a:solidFill>
        <a:gradFill rotWithShape="1">
          <a:gsLst>
            <a:gs pos="10000">
              <a:schemeClr val="phClr">
                <a:tint val="94000"/>
                <a:lumMod val="116000"/>
              </a:schemeClr>
            </a:gs>
            <a:gs pos="100000">
              <a:schemeClr val="phClr">
                <a:tint val="98000"/>
                <a:shade val="86000"/>
                <a:satMod val="90000"/>
                <a:lumMod val="88000"/>
              </a:schemeClr>
            </a:gs>
          </a:gsLst>
          <a:path path="circle">
            <a:fillToRect l="50000" t="15000" r="50000" b="169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Atlas" id="{5156B0E4-0EB1-49FE-A26B-15F6F698AEC6}" vid="{29B3952A-A5A2-4E72-A5C9-A88B41734E0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{5D7D80DB-0DF3-A04A-81D1-3999515D543F}tf16401369</Template>
  <TotalTime>2303</TotalTime>
  <Words>16</Words>
  <Application>Microsoft Macintosh PowerPoint</Application>
  <PresentationFormat>Widescreen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Calibri</vt:lpstr>
      <vt:lpstr>Optima</vt:lpstr>
      <vt:lpstr>Wingdings</vt:lpstr>
      <vt:lpstr>Atlas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カスタムレポート</dc:title>
  <dc:creator>Microsoft Office User</dc:creator>
  <cp:lastModifiedBy>Microsoft Office User</cp:lastModifiedBy>
  <cp:revision>169</cp:revision>
  <dcterms:created xsi:type="dcterms:W3CDTF">2020-06-03T07:59:33Z</dcterms:created>
  <dcterms:modified xsi:type="dcterms:W3CDTF">2021-07-27T08:26:00Z</dcterms:modified>
</cp:coreProperties>
</file>