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78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/>
    <p:restoredTop sz="95673"/>
  </p:normalViewPr>
  <p:slideViewPr>
    <p:cSldViewPr snapToGrid="0" snapToObjects="1">
      <p:cViewPr varScale="1">
        <p:scale>
          <a:sx n="80" d="100"/>
          <a:sy n="80" d="100"/>
        </p:scale>
        <p:origin x="200" y="81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2023/9/12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テーブル（シンプル）</a:t>
            </a:r>
          </a:p>
        </p:txBody>
      </p:sp>
      <p:graphicFrame>
        <p:nvGraphicFramePr>
          <p:cNvPr id="7" name="表 6" title="table1">
            <a:extLst>
              <a:ext uri="{FF2B5EF4-FFF2-40B4-BE49-F238E27FC236}">
                <a16:creationId xmlns:a16="http://schemas.microsoft.com/office/drawing/2014/main" id="{1B8632C1-1083-FDB6-2442-2DC35B99CA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596757"/>
              </p:ext>
            </p:extLst>
          </p:nvPr>
        </p:nvGraphicFramePr>
        <p:xfrm>
          <a:off x="704825" y="1213823"/>
          <a:ext cx="6943240" cy="63277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471620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3471620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</a:tblGrid>
              <a:tr h="316386">
                <a:tc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316386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</a:tbl>
          </a:graphicData>
        </a:graphic>
      </p:graphicFrame>
      <p:graphicFrame>
        <p:nvGraphicFramePr>
          <p:cNvPr id="8" name="表 7" title="table2">
            <a:extLst>
              <a:ext uri="{FF2B5EF4-FFF2-40B4-BE49-F238E27FC236}">
                <a16:creationId xmlns:a16="http://schemas.microsoft.com/office/drawing/2014/main" id="{BD9257FF-FF57-1834-7A6B-1E74033375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007900"/>
              </p:ext>
            </p:extLst>
          </p:nvPr>
        </p:nvGraphicFramePr>
        <p:xfrm>
          <a:off x="704825" y="3225211"/>
          <a:ext cx="6943240" cy="15819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35810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1928994559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4226367944"/>
                    </a:ext>
                  </a:extLst>
                </a:gridCol>
              </a:tblGrid>
              <a:tr h="316386">
                <a:tc gridSpan="3"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316386">
                <a:tc rowSpan="2" gridSpan="2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  <a:tr h="316386">
                <a:tc gridSpan="2"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62270"/>
                  </a:ext>
                </a:extLst>
              </a:tr>
              <a:tr h="316386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050829"/>
                  </a:ext>
                </a:extLst>
              </a:tr>
              <a:tr h="316386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24270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4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テーブル（シンプル）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Shinya Maeyama</cp:lastModifiedBy>
  <cp:revision>171</cp:revision>
  <dcterms:created xsi:type="dcterms:W3CDTF">2016-11-01T13:33:10Z</dcterms:created>
  <dcterms:modified xsi:type="dcterms:W3CDTF">2023-09-12T09:02:20Z</dcterms:modified>
  <cp:category/>
</cp:coreProperties>
</file>