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7"/>
    <a:srgbClr val="D8D9E4"/>
    <a:srgbClr val="EBF0FF"/>
    <a:srgbClr val="85B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5"/>
    <p:restoredTop sz="84421"/>
  </p:normalViewPr>
  <p:slideViewPr>
    <p:cSldViewPr snapToGrid="0" snapToObjects="1">
      <p:cViewPr varScale="1">
        <p:scale>
          <a:sx n="106" d="100"/>
          <a:sy n="106" d="100"/>
        </p:scale>
        <p:origin x="200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series-b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9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20604223"/>
        <c:axId val="612392015"/>
      </c:line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bar-series-a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bar-series-b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</c:v>
                </c:pt>
                <c:pt idx="2">
                  <c:v>1.8</c:v>
                </c:pt>
                <c:pt idx="3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C2-D447-886D-CA0CD6EAD9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20604223"/>
        <c:axId val="612392015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line-series-a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80</c:v>
                </c:pt>
                <c:pt idx="1">
                  <c:v>76</c:v>
                </c:pt>
                <c:pt idx="2">
                  <c:v>70</c:v>
                </c:pt>
                <c:pt idx="3">
                  <c:v>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DC2-D447-886D-CA0CD6EAD95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line-series-b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74</c:v>
                </c:pt>
                <c:pt idx="1">
                  <c:v>76</c:v>
                </c:pt>
                <c:pt idx="2">
                  <c:v>78</c:v>
                </c:pt>
                <c:pt idx="3">
                  <c:v>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DC2-D447-886D-CA0CD6EAD95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line-series-c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66</c:v>
                </c:pt>
                <c:pt idx="1">
                  <c:v>68</c:v>
                </c:pt>
                <c:pt idx="2">
                  <c:v>72</c:v>
                </c:pt>
                <c:pt idx="3">
                  <c:v>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4DC2-D447-886D-CA0CD6EAD9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3575103"/>
        <c:axId val="593945775"/>
      </c:line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valAx>
        <c:axId val="593945775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93575103"/>
        <c:crosses val="max"/>
        <c:crossBetween val="between"/>
      </c:valAx>
      <c:catAx>
        <c:axId val="593575103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93945775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5F86-C80A-014C-BEAF-CB9B52262913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FC3AC-E736-8E43-8286-9CD0669913AE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675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11177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2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4278124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CADE-0886-D147-99C9-03A8B2AEA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D4BD9-B6DA-5C4E-B9A9-7886E7A64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BDC8-A6B5-E04A-B3EE-6C0B8D08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9222-7D72-C14E-9FE7-311E958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0A5A4-495F-D640-B6C6-31837586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58815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E357-7744-AF4C-AB70-EEF92CE3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68A23-F962-4647-B65F-051EAF5B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2D39-B472-4546-A4A5-49D31B3A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7F15-FECE-5D42-B990-FCFC78B3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FC68-80DF-844B-B82F-C870F700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1708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0D710-884B-834C-A2C2-8BD20663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EC3BC-EE40-9A41-980D-5A5908D7D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A109B-6F71-4544-B706-3A6CA74E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12DF7-F419-6841-9B25-F63074E9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1F24E-79A6-D54D-A72D-B5F0FC2D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99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87CBB-68F6-FC40-8696-85D17FF57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E86FE-4B74-0149-B1CD-0BE2DF19D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AA879-64CC-F24C-8276-9040CA400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73A0-56A2-1C45-BBF4-A952DC6B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880D-E878-B04A-8B4B-35F5562B0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82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46E6-D338-464D-8EA2-1CFA73D6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F52A0-AEFB-3049-90C7-5908C3B5F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EDCB7-9B72-8D41-9BC6-6B6AF04C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BC567-0A6F-DA44-95D1-2CE48091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472C-80F7-6D47-A039-4D0C09F9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332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907F-F4B2-094A-9F57-5E91F6E4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0075-B742-5C40-8DCA-7F14F4804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EBD0-3B49-0746-81AC-1A07578BA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7D0D-B2F5-594F-876F-6A9FFE2B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6372E6-B0FF-8E48-8914-A7CDD043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143B6-A2BD-4347-8720-2D693023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9637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617D-40F0-6045-9A77-FF21B57D2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80221-84D6-9645-8C97-8DE37616D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1A8F2-6DB8-E942-BED7-93DC8FC0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8560-CB3C-4D4C-8C61-C81127A8D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AA2AC-7C07-A845-B6EB-16967628B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E472E-96FE-3843-B4C8-3BF708CC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8B1E8-92C2-1140-9B2D-57645FA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04B2F8-4BE2-484F-90F6-0A1093BA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8116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9B69-D594-E345-BC96-2CA5E703E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FC92F-CD94-1145-B424-C103EB00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7B1FC-DC95-AA46-8712-BF761D76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008A1-40A6-1148-A9DC-CBC03E52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8571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C900-6D54-0C4D-84F7-E2DEE150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5B526-F472-4340-AFB0-0C3C7964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281AF-ACFB-3848-A6F7-ED08D6B2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8658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7BD6-744C-8641-9415-CF9B2367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4F09-0E26-A841-9932-0207D1FAB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D7A4A8-A0CF-F444-9391-64D855595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903F3-2DFC-D447-AD5B-FC2E931D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54E1C-1DDD-1C4B-BE85-B0FD1A731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6647-B42F-2943-A846-51DF8562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8673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C9D50-A10F-3D47-85BF-42DCE65B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509AD-CD09-4D4E-82FE-6A957542A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34907-68F3-DC46-9111-B1381ADBE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66399-9E6C-0E4B-A052-560B31EB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8DC76-23DC-4940-9345-60ADE9F3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13E42-8B6E-2441-9346-01BD22D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9450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2A57A8-CFB5-5D42-ADC8-EC860E91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4BD10-9F84-7A45-9EB7-2115B8DE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BCCF2-0235-5642-B535-48D393FB3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5EF7-4214-7E4D-8799-4B147285C4AC}" type="datetimeFigureOut">
              <a:rPr lang="en-JP" smtClean="0"/>
              <a:t>6/11/21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54905-3544-FC47-976D-6DC27F729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2F297-728D-AA4E-8ACD-7D55B2448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59626A-0059-9C4C-831A-43A9D2A375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7580" y="6512847"/>
            <a:ext cx="227009" cy="22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A4FC98-A918-E243-9496-B14483B3016F}"/>
              </a:ext>
            </a:extLst>
          </p:cNvPr>
          <p:cNvSpPr/>
          <p:nvPr userDrawn="1"/>
        </p:nvSpPr>
        <p:spPr>
          <a:xfrm>
            <a:off x="354589" y="6512847"/>
            <a:ext cx="2657065" cy="2270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CJK JP Regular" panose="020B0500000000000000" pitchFamily="34" charset="-128"/>
                <a:ea typeface="Noto Sans CJK JP Regular" panose="020B0500000000000000" pitchFamily="34" charset="-128"/>
              </a:rPr>
              <a:t>slidepack.io</a:t>
            </a:r>
          </a:p>
        </p:txBody>
      </p:sp>
    </p:spTree>
    <p:extLst>
      <p:ext uri="{BB962C8B-B14F-4D97-AF65-F5344CB8AC3E}">
        <p14:creationId xmlns:p14="http://schemas.microsoft.com/office/powerpoint/2010/main" val="46643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ular Callout 23">
            <a:extLst>
              <a:ext uri="{FF2B5EF4-FFF2-40B4-BE49-F238E27FC236}">
                <a16:creationId xmlns:a16="http://schemas.microsoft.com/office/drawing/2014/main" id="{DA71FA1C-CFC6-BD4D-A8F2-9B73AF440538}"/>
              </a:ext>
            </a:extLst>
          </p:cNvPr>
          <p:cNvSpPr/>
          <p:nvPr/>
        </p:nvSpPr>
        <p:spPr>
          <a:xfrm>
            <a:off x="8576982" y="2039772"/>
            <a:ext cx="3542829" cy="1028282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08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"series-c"や"foo"など、テンプレートにないシリーズキーを指定することでチャートにシリーズを追加できます。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6029679" y="60159"/>
            <a:ext cx="60901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チャートのシリーズ追加と削除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graphicFrame>
        <p:nvGraphicFramePr>
          <p:cNvPr id="4" name="Chart 3" descr="the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8586035"/>
              </p:ext>
            </p:extLst>
          </p:nvPr>
        </p:nvGraphicFramePr>
        <p:xfrm>
          <a:off x="72190" y="398712"/>
          <a:ext cx="7940841" cy="5953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Rectangular Callout 14">
            <a:extLst>
              <a:ext uri="{FF2B5EF4-FFF2-40B4-BE49-F238E27FC236}">
                <a16:creationId xmlns:a16="http://schemas.microsoft.com/office/drawing/2014/main" id="{BF510CEC-3BF1-3149-85AF-0B74CDFC1848}"/>
              </a:ext>
            </a:extLst>
          </p:cNvPr>
          <p:cNvSpPr/>
          <p:nvPr/>
        </p:nvSpPr>
        <p:spPr>
          <a:xfrm>
            <a:off x="8576981" y="3375275"/>
            <a:ext cx="3542829" cy="1160629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08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追加シリーズは、既存の最後のシリーズを複製して作成されます。この場合、series-bと同じ四角いマーカーになります。</a:t>
            </a:r>
          </a:p>
        </p:txBody>
      </p:sp>
      <p:sp>
        <p:nvSpPr>
          <p:cNvPr id="16" name="Rectangular Callout 15">
            <a:extLst>
              <a:ext uri="{FF2B5EF4-FFF2-40B4-BE49-F238E27FC236}">
                <a16:creationId xmlns:a16="http://schemas.microsoft.com/office/drawing/2014/main" id="{7471D397-0250-8841-967A-899481D9639B}"/>
              </a:ext>
            </a:extLst>
          </p:cNvPr>
          <p:cNvSpPr/>
          <p:nvPr/>
        </p:nvSpPr>
        <p:spPr>
          <a:xfrm>
            <a:off x="8576980" y="4819062"/>
            <a:ext cx="3542829" cy="1028282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08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追加シリーズの色は自動で決まります。ただし既存シリーズの色を手動で指定していた場合、それと同じ色になります。</a:t>
            </a:r>
          </a:p>
        </p:txBody>
      </p:sp>
    </p:spTree>
    <p:extLst>
      <p:ext uri="{BB962C8B-B14F-4D97-AF65-F5344CB8AC3E}">
        <p14:creationId xmlns:p14="http://schemas.microsoft.com/office/powerpoint/2010/main" val="1006314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ular Callout 23">
            <a:extLst>
              <a:ext uri="{FF2B5EF4-FFF2-40B4-BE49-F238E27FC236}">
                <a16:creationId xmlns:a16="http://schemas.microsoft.com/office/drawing/2014/main" id="{DA71FA1C-CFC6-BD4D-A8F2-9B73AF440538}"/>
              </a:ext>
            </a:extLst>
          </p:cNvPr>
          <p:cNvSpPr/>
          <p:nvPr/>
        </p:nvSpPr>
        <p:spPr>
          <a:xfrm>
            <a:off x="8576982" y="2093494"/>
            <a:ext cx="3542829" cy="974559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テンプレートよりdata.jsonのシリーズの方が少ない場合、余ったシリーズは削除されます。</a:t>
            </a:r>
          </a:p>
        </p:txBody>
      </p:sp>
      <p:graphicFrame>
        <p:nvGraphicFramePr>
          <p:cNvPr id="4" name="Chart 3" descr="the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0811375"/>
              </p:ext>
            </p:extLst>
          </p:nvPr>
        </p:nvGraphicFramePr>
        <p:xfrm>
          <a:off x="72190" y="398712"/>
          <a:ext cx="7940841" cy="5953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Rectangular Callout 14">
            <a:extLst>
              <a:ext uri="{FF2B5EF4-FFF2-40B4-BE49-F238E27FC236}">
                <a16:creationId xmlns:a16="http://schemas.microsoft.com/office/drawing/2014/main" id="{BF510CEC-3BF1-3149-85AF-0B74CDFC1848}"/>
              </a:ext>
            </a:extLst>
          </p:cNvPr>
          <p:cNvSpPr/>
          <p:nvPr/>
        </p:nvSpPr>
        <p:spPr>
          <a:xfrm>
            <a:off x="8576981" y="3375276"/>
            <a:ext cx="3542829" cy="782053"/>
          </a:xfrm>
          <a:prstGeom prst="wedgeRectCallout">
            <a:avLst>
              <a:gd name="adj1" fmla="val -64556"/>
              <a:gd name="adj2" fmla="val 3823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結果的に空になった軸も削除されます。</a:t>
            </a:r>
          </a:p>
        </p:txBody>
      </p:sp>
      <p:sp>
        <p:nvSpPr>
          <p:cNvPr id="6" name="TextBox 10">
            <a:extLst>
              <a:ext uri="{FF2B5EF4-FFF2-40B4-BE49-F238E27FC236}">
                <a16:creationId xmlns:a16="http://schemas.microsoft.com/office/drawing/2014/main" id="{B47DA01F-851A-CF49-892C-813EEF699CCF}"/>
              </a:ext>
            </a:extLst>
          </p:cNvPr>
          <p:cNvSpPr txBox="1"/>
          <p:nvPr/>
        </p:nvSpPr>
        <p:spPr>
          <a:xfrm>
            <a:off x="6029679" y="60159"/>
            <a:ext cx="60901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チャートのシリーズ追加と削除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776676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3294</TotalTime>
  <Words>84</Words>
  <Application>Microsoft Macintosh PowerPoint</Application>
  <PresentationFormat>ワイド画面</PresentationFormat>
  <Paragraphs>9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Hiragino Kaku Gothic Pro W3</vt:lpstr>
      <vt:lpstr>Noto Sans CJK JP Regular</vt:lpstr>
      <vt:lpstr>Arial</vt:lpstr>
      <vt:lpstr>Calibri</vt:lpstr>
      <vt:lpstr>Calibri Light</vt:lpstr>
      <vt:lpstr>Office Theme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{presentation_title}</dc:title>
  <dc:creator>Microsoft Office User</dc:creator>
  <cp:lastModifiedBy>Microsoft Office User</cp:lastModifiedBy>
  <cp:revision>169</cp:revision>
  <dcterms:created xsi:type="dcterms:W3CDTF">2020-02-20T07:49:28Z</dcterms:created>
  <dcterms:modified xsi:type="dcterms:W3CDTF">2021-06-11T08:35:40Z</dcterms:modified>
</cp:coreProperties>
</file>