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5">
                  <a:shade val="76000"/>
                </a:schemeClr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accent5">
                  <a:shade val="76000"/>
                </a:schemeClr>
              </a:solidFill>
              <a:ln w="9525">
                <a:solidFill>
                  <a:schemeClr val="accent5">
                    <a:shade val="76000"/>
                  </a:schemeClr>
                </a:solidFill>
              </a:ln>
              <a:effectLst/>
            </c:spPr>
          </c:marker>
          <c:dPt>
            <c:idx val="11"/>
            <c:marker>
              <c:symbol val="circle"/>
              <c:size val="9"/>
              <c:spPr>
                <a:solidFill>
                  <a:schemeClr val="accent5">
                    <a:shade val="76000"/>
                  </a:schemeClr>
                </a:solidFill>
                <a:ln w="9525">
                  <a:solidFill>
                    <a:schemeClr val="accent5">
                      <a:shade val="76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39D1-5945-BD5D-73EAB3989C09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5">
                  <a:tint val="77000"/>
                </a:schemeClr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5">
                  <a:tint val="77000"/>
                </a:schemeClr>
              </a:solidFill>
              <a:ln w="9525">
                <a:solidFill>
                  <a:schemeClr val="accent5">
                    <a:tint val="77000"/>
                  </a:schemeClr>
                </a:solidFill>
              </a:ln>
              <a:effectLst/>
            </c:spPr>
          </c:marker>
          <c:dPt>
            <c:idx val="6"/>
            <c:marker>
              <c:symbol val="square"/>
              <c:size val="9"/>
              <c:spPr>
                <a:solidFill>
                  <a:schemeClr val="accent5">
                    <a:tint val="77000"/>
                  </a:schemeClr>
                </a:solidFill>
                <a:ln w="9525">
                  <a:solidFill>
                    <a:schemeClr val="accent5">
                      <a:tint val="77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39D1-5945-BD5D-73EAB3989C09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</c:spPr>
          <c:invertIfNegative val="0"/>
          <c:dPt>
            <c:idx val="11"/>
            <c:invertIfNegative val="1"/>
            <c:bubble3D val="0"/>
            <c:spPr>
              <a:solidFill>
                <a:schemeClr val="accent5">
                  <a:shade val="7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E35-0844-AAB5-FAF2C12CF28E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solidFill>
              <a:schemeClr val="accent5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5">
                  <a:shade val="65000"/>
                </a:schemeClr>
              </a:solidFill>
              <a:ln w="9525">
                <a:solidFill>
                  <a:schemeClr val="accent5">
                    <a:shade val="65000"/>
                  </a:schemeClr>
                </a:solidFill>
              </a:ln>
              <a:effectLst/>
            </c:spPr>
          </c:marker>
          <c:dPt>
            <c:idx val="0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07-A74C-BA63-EF4501E3F5F9}"/>
              </c:ext>
            </c:extLst>
          </c:dPt>
          <c:dPt>
            <c:idx val="1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8207-A74C-BA63-EF4501E3F5F9}"/>
              </c:ext>
            </c:extLst>
          </c:dPt>
          <c:dPt>
            <c:idx val="2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07-A74C-BA63-EF4501E3F5F9}"/>
              </c:ext>
            </c:extLst>
          </c:dPt>
          <c:dPt>
            <c:idx val="3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spPr>
              <a:ln w="2540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8207-A74C-BA63-EF4501E3F5F9}"/>
              </c:ext>
            </c:extLst>
          </c:dPt>
          <c:dPt>
            <c:idx val="4"/>
            <c:marker>
              <c:symbol val="circle"/>
              <c:size val="7"/>
              <c:spPr>
                <a:solidFill>
                  <a:schemeClr val="accent5">
                    <a:shade val="65000"/>
                  </a:schemeClr>
                </a:solidFill>
                <a:ln w="9525">
                  <a:solidFill>
                    <a:schemeClr val="accent5">
                      <a:shade val="65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FC2B-C04F-BFB6-31943013C43E}"/>
              </c:ext>
            </c:extLst>
          </c:dPt>
          <c:xVal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series-b-y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5">
                  <a:tint val="65000"/>
                </a:schemeClr>
              </a:solidFill>
              <a:ln w="9525">
                <a:solidFill>
                  <a:schemeClr val="accent5">
                    <a:tint val="65000"/>
                  </a:schemeClr>
                </a:solidFill>
              </a:ln>
              <a:effectLst/>
            </c:spPr>
          </c:marker>
          <c:dPt>
            <c:idx val="4"/>
            <c:marker>
              <c:symbol val="circle"/>
              <c:size val="7"/>
              <c:spPr>
                <a:solidFill>
                  <a:schemeClr val="accent5">
                    <a:tint val="65000"/>
                  </a:schemeClr>
                </a:solidFill>
                <a:ln w="9525">
                  <a:solidFill>
                    <a:schemeClr val="accent5">
                      <a:tint val="65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FC2B-C04F-BFB6-31943013C43E}"/>
              </c:ext>
            </c:extLst>
          </c:dPt>
          <c:x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</c:numCache>
            </c:num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0.5</c:v>
                </c:pt>
                <c:pt idx="1">
                  <c:v>1.25</c:v>
                </c:pt>
                <c:pt idx="2">
                  <c:v>1</c:v>
                </c:pt>
                <c:pt idx="3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3E4-5140-8213-A9D37E304C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8453375"/>
        <c:axId val="1598451727"/>
      </c:scatterChart>
      <c:valAx>
        <c:axId val="15984517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Mass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3375"/>
        <c:crosses val="autoZero"/>
        <c:crossBetween val="midCat"/>
      </c:valAx>
      <c:valAx>
        <c:axId val="15984533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Length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845172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014480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916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6850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5414126" y="60159"/>
            <a:ext cx="6705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個別のデータポイントスタイルの指定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4" name="Chart 3" descr="my-lin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6981381"/>
              </p:ext>
            </p:extLst>
          </p:nvPr>
        </p:nvGraphicFramePr>
        <p:xfrm>
          <a:off x="72193" y="398713"/>
          <a:ext cx="8173480" cy="5953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317A3804-8EAC-0843-AFC8-B2158EA65CE8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個別のデータポイントのスタイルを指定して目立たせることができます。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ba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2771650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0">
            <a:extLst>
              <a:ext uri="{FF2B5EF4-FFF2-40B4-BE49-F238E27FC236}">
                <a16:creationId xmlns:a16="http://schemas.microsoft.com/office/drawing/2014/main" id="{B0A19148-80CE-6341-B6CC-45DC0FE52A94}"/>
              </a:ext>
            </a:extLst>
          </p:cNvPr>
          <p:cNvSpPr txBox="1"/>
          <p:nvPr/>
        </p:nvSpPr>
        <p:spPr>
          <a:xfrm>
            <a:off x="5414126" y="60159"/>
            <a:ext cx="6705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個別のデータポイントスタイルの指定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7" name="Rectangular Callout 4">
            <a:extLst>
              <a:ext uri="{FF2B5EF4-FFF2-40B4-BE49-F238E27FC236}">
                <a16:creationId xmlns:a16="http://schemas.microsoft.com/office/drawing/2014/main" id="{3E668169-BBA8-D343-A021-17C6CE35F5F6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個別のデータポイントのスタイルを指定して目立たせることができます。</a:t>
            </a:r>
          </a:p>
        </p:txBody>
      </p:sp>
    </p:spTree>
    <p:extLst>
      <p:ext uri="{BB962C8B-B14F-4D97-AF65-F5344CB8AC3E}">
        <p14:creationId xmlns:p14="http://schemas.microsoft.com/office/powerpoint/2010/main" val="888165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pi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208543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10">
            <a:extLst>
              <a:ext uri="{FF2B5EF4-FFF2-40B4-BE49-F238E27FC236}">
                <a16:creationId xmlns:a16="http://schemas.microsoft.com/office/drawing/2014/main" id="{7083D5ED-F03E-0B48-81A2-37BECE344BF0}"/>
              </a:ext>
            </a:extLst>
          </p:cNvPr>
          <p:cNvSpPr txBox="1"/>
          <p:nvPr/>
        </p:nvSpPr>
        <p:spPr>
          <a:xfrm>
            <a:off x="5414126" y="60159"/>
            <a:ext cx="6705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個別のデータポイントスタイルの指定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8" name="Rectangular Callout 4">
            <a:extLst>
              <a:ext uri="{FF2B5EF4-FFF2-40B4-BE49-F238E27FC236}">
                <a16:creationId xmlns:a16="http://schemas.microsoft.com/office/drawing/2014/main" id="{DAD278A3-9CF6-8949-A94C-BF61897BD7B9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個別のデータポイントのスタイルを指定して目立たせることができます。</a:t>
            </a:r>
          </a:p>
        </p:txBody>
      </p:sp>
    </p:spTree>
    <p:extLst>
      <p:ext uri="{BB962C8B-B14F-4D97-AF65-F5344CB8AC3E}">
        <p14:creationId xmlns:p14="http://schemas.microsoft.com/office/powerpoint/2010/main" val="2396210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 descr="my-scatter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1170724"/>
              </p:ext>
            </p:extLst>
          </p:nvPr>
        </p:nvGraphicFramePr>
        <p:xfrm>
          <a:off x="72190" y="625032"/>
          <a:ext cx="8173482" cy="572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0">
            <a:extLst>
              <a:ext uri="{FF2B5EF4-FFF2-40B4-BE49-F238E27FC236}">
                <a16:creationId xmlns:a16="http://schemas.microsoft.com/office/drawing/2014/main" id="{9D45AFDF-A1D7-F64A-B395-99180132E917}"/>
              </a:ext>
            </a:extLst>
          </p:cNvPr>
          <p:cNvSpPr txBox="1"/>
          <p:nvPr/>
        </p:nvSpPr>
        <p:spPr>
          <a:xfrm>
            <a:off x="5414126" y="60159"/>
            <a:ext cx="67056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個別のデータポイントスタイルの指定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8" name="Rectangular Callout 4">
            <a:extLst>
              <a:ext uri="{FF2B5EF4-FFF2-40B4-BE49-F238E27FC236}">
                <a16:creationId xmlns:a16="http://schemas.microsoft.com/office/drawing/2014/main" id="{E9C3AF46-DC46-A04E-A33F-02B121697F4A}"/>
              </a:ext>
            </a:extLst>
          </p:cNvPr>
          <p:cNvSpPr/>
          <p:nvPr/>
        </p:nvSpPr>
        <p:spPr>
          <a:xfrm>
            <a:off x="8658225" y="2936081"/>
            <a:ext cx="3461582" cy="779392"/>
          </a:xfrm>
          <a:prstGeom prst="wedgeRectCallout">
            <a:avLst>
              <a:gd name="adj1" fmla="val -59345"/>
              <a:gd name="adj2" fmla="val 565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個別のデータポイントのスタイルを指定して目立たせることができます。</a:t>
            </a:r>
          </a:p>
        </p:txBody>
      </p:sp>
    </p:spTree>
    <p:extLst>
      <p:ext uri="{BB962C8B-B14F-4D97-AF65-F5344CB8AC3E}">
        <p14:creationId xmlns:p14="http://schemas.microsoft.com/office/powerpoint/2010/main" val="323729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3506</TotalTime>
  <Words>54</Words>
  <Application>Microsoft Macintosh PowerPoint</Application>
  <PresentationFormat>ワイド画面</PresentationFormat>
  <Paragraphs>14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Hiragino Kaku Gothic Pro W3</vt:lpstr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219</cp:revision>
  <dcterms:created xsi:type="dcterms:W3CDTF">2020-02-20T07:49:28Z</dcterms:created>
  <dcterms:modified xsi:type="dcterms:W3CDTF">2021-06-11T08:37:46Z</dcterms:modified>
</cp:coreProperties>
</file>