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259" r:id="rId3"/>
    <p:sldId id="260" r:id="rId4"/>
    <p:sldId id="261" r:id="rId5"/>
    <p:sldId id="263" r:id="rId6"/>
    <p:sldId id="262" r:id="rId7"/>
    <p:sldId id="265" r:id="rId8"/>
    <p:sldId id="264" r:id="rId9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iragino Kaku Gothic Pro W3" panose="020B0300000000000000" pitchFamily="34" charset="-128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iragino Kaku Gothic Pro W3" panose="020B0300000000000000" pitchFamily="34" charset="-128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iragino Kaku Gothic Pro W3" panose="020B0300000000000000" pitchFamily="34" charset="-128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0604223"/>
        <c:axId val="612392015"/>
      </c:area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iragino Kaku Gothic Pro W3" panose="020B0300000000000000" pitchFamily="34" charset="-128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series-x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0.02</c:v>
                </c:pt>
                <c:pt idx="1">
                  <c:v>0.03</c:v>
                </c:pt>
                <c:pt idx="2">
                  <c:v>0.05</c:v>
                </c:pt>
                <c:pt idx="3">
                  <c:v>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F59-D24D-8401-002BF3C97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9923279"/>
        <c:axId val="2049921631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valAx>
        <c:axId val="2049921631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049923279"/>
        <c:crosses val="max"/>
        <c:crossBetween val="between"/>
      </c:valAx>
      <c:catAx>
        <c:axId val="20499232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992163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C46-4C44-81B4-742D967402E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C46-4C44-81B4-742D967402E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C46-4C44-81B4-742D967402E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C46-4C44-81B4-742D967402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EE-9F41-BD4E-C5DAE8BE2E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xVal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series-b-y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25400">
                <a:noFill/>
              </a:ln>
              <a:effectLst/>
            </c:spPr>
          </c:marker>
          <c:x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0.5</c:v>
                </c:pt>
                <c:pt idx="1">
                  <c:v>1.25</c:v>
                </c:pt>
                <c:pt idx="2">
                  <c:v>1</c:v>
                </c:pt>
                <c:pt idx="3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3E4-5140-8213-A9D37E304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8453375"/>
        <c:axId val="1598451727"/>
      </c:scatterChart>
      <c:valAx>
        <c:axId val="1598451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{y-axis-title}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3375"/>
        <c:crosses val="autoZero"/>
        <c:crossBetween val="midCat"/>
      </c:valAx>
      <c:valAx>
        <c:axId val="15984533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{x-axis-title}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172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014480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737963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11219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5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050797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6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91621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7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15777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8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6850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4" name="Chart 3" descr="my-lin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665679"/>
              </p:ext>
            </p:extLst>
          </p:nvPr>
        </p:nvGraphicFramePr>
        <p:xfrm>
          <a:off x="72193" y="625032"/>
          <a:ext cx="8173480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1" y="6015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線グラフの例</a:t>
            </a:r>
          </a:p>
        </p:txBody>
      </p:sp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658225" y="2936081"/>
            <a:ext cx="3461582" cy="985838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チャートを右クリックして「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代替テキストを編集...」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をクリックします。ここで入力した名前をdata.jsonで指定します。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0080079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棒グラフの例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020BE710-F6D1-DC4C-A3BE-D3034758E1B3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816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stacked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5969166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積み上げ棒グラフの例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80E8D587-BB76-714F-B778-F120317E09E7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0331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stacked-area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5606910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積み上げ面グラフの例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7493709B-75AA-3041-9463-A9CD2D17EDF2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7149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bar-line-combo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9997191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棒・折れ線コンボグラフの例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46045C44-8CE4-9F43-BAD2-7ED21ED4B9DA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7454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pi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5357529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円グラフの例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117666D4-2BEA-DB44-9EC1-84C6E841C68B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621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donut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4749405"/>
              </p:ext>
            </p:extLst>
          </p:nvPr>
        </p:nvGraphicFramePr>
        <p:xfrm>
          <a:off x="72190" y="398713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ドーナツグラフの例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E524E2-90FD-3848-AC27-65AF9409C00C}"/>
              </a:ext>
            </a:extLst>
          </p:cNvPr>
          <p:cNvSpPr txBox="1"/>
          <p:nvPr/>
        </p:nvSpPr>
        <p:spPr>
          <a:xfrm>
            <a:off x="4419441" y="731646"/>
            <a:ext cx="1484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{series-b-label}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2A5DF7-C0D7-1043-855E-852CB43DB7ED}"/>
              </a:ext>
            </a:extLst>
          </p:cNvPr>
          <p:cNvSpPr txBox="1"/>
          <p:nvPr/>
        </p:nvSpPr>
        <p:spPr>
          <a:xfrm>
            <a:off x="3106231" y="2638563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{series-a-label}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F2D715C5-A992-4346-8390-B6DFC8B3CAE6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512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scatte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3525048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散布図の例</a:t>
            </a:r>
          </a:p>
        </p:txBody>
      </p:sp>
      <p:sp>
        <p:nvSpPr>
          <p:cNvPr id="6" name="Rectangular Callout 5">
            <a:extLst>
              <a:ext uri="{FF2B5EF4-FFF2-40B4-BE49-F238E27FC236}">
                <a16:creationId xmlns:a16="http://schemas.microsoft.com/office/drawing/2014/main" id="{D5390B7D-19F9-6F4B-BAA1-678B481B5886}"/>
              </a:ext>
            </a:extLst>
          </p:cNvPr>
          <p:cNvSpPr/>
          <p:nvPr/>
        </p:nvSpPr>
        <p:spPr>
          <a:xfrm>
            <a:off x="8658225" y="2936081"/>
            <a:ext cx="3461582" cy="985838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散布図のデータ形式は他のグラフと異なっているのでご注意ください。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C7570BFF-E574-5F42-83B7-1BA757AFE07A}"/>
              </a:ext>
            </a:extLst>
          </p:cNvPr>
          <p:cNvSpPr txBox="1"/>
          <p:nvPr/>
        </p:nvSpPr>
        <p:spPr>
          <a:xfrm>
            <a:off x="7671154" y="60159"/>
            <a:ext cx="444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様々なチャート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729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3507</TotalTime>
  <Words>98</Words>
  <Application>Microsoft Macintosh PowerPoint</Application>
  <PresentationFormat>ワイド画面</PresentationFormat>
  <Paragraphs>30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Hiragino Kaku Gothic Pro W3</vt:lpstr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213</cp:revision>
  <dcterms:created xsi:type="dcterms:W3CDTF">2020-02-20T07:49:28Z</dcterms:created>
  <dcterms:modified xsi:type="dcterms:W3CDTF">2021-06-11T08:27:05Z</dcterms:modified>
</cp:coreProperties>
</file>