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2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lang="ja-JP" altLang="en-US" dirty="0"/>
              <a:t>動画</a:t>
            </a:r>
            <a:endParaRPr kumimoji="1" lang="ja-JP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CF6358-AFDE-2E48-8FB2-520B085ECD87}"/>
              </a:ext>
            </a:extLst>
          </p:cNvPr>
          <p:cNvSpPr/>
          <p:nvPr/>
        </p:nvSpPr>
        <p:spPr>
          <a:xfrm>
            <a:off x="1685365" y="1660965"/>
            <a:ext cx="5773270" cy="3408680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video1</a:t>
            </a:r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4161537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動画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170</cp:revision>
  <dcterms:created xsi:type="dcterms:W3CDTF">2016-11-01T13:33:10Z</dcterms:created>
  <dcterms:modified xsi:type="dcterms:W3CDTF">2021-09-09T06:16:56Z</dcterms:modified>
  <cp:category/>
</cp:coreProperties>
</file>